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9" r:id="rId2"/>
  </p:sldIdLst>
  <p:sldSz cx="7559675" cy="1069181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52E27"/>
    <a:srgbClr val="E6E6E6"/>
    <a:srgbClr val="E26714"/>
    <a:srgbClr val="DF4A0F"/>
    <a:srgbClr val="8A8043"/>
    <a:srgbClr val="F05A28"/>
    <a:srgbClr val="D09E00"/>
    <a:srgbClr val="FFC000"/>
    <a:srgbClr val="B9493D"/>
    <a:srgbClr val="993D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335" autoAdjust="0"/>
    <p:restoredTop sz="94660"/>
  </p:normalViewPr>
  <p:slideViewPr>
    <p:cSldViewPr snapToGrid="0">
      <p:cViewPr>
        <p:scale>
          <a:sx n="70" d="100"/>
          <a:sy n="70" d="100"/>
        </p:scale>
        <p:origin x="1986" y="-11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Master" Target="../slideMasters/slideMaster1.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1.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sp>
        <p:nvSpPr>
          <p:cNvPr id="170" name="テキスト プレースホルダー 169"/>
          <p:cNvSpPr>
            <a:spLocks noGrp="1"/>
          </p:cNvSpPr>
          <p:nvPr>
            <p:ph type="body" sz="quarter" idx="10" hasCustomPrompt="1"/>
          </p:nvPr>
        </p:nvSpPr>
        <p:spPr>
          <a:xfrm>
            <a:off x="2149790" y="1681717"/>
            <a:ext cx="3642998" cy="531812"/>
          </a:xfrm>
        </p:spPr>
        <p:txBody>
          <a:bodyPr>
            <a:normAutofit/>
          </a:bodyPr>
          <a:lstStyle>
            <a:lvl1pPr marL="0" indent="0" algn="ctr">
              <a:buNone/>
              <a:defRPr sz="1300" b="1" spc="300">
                <a:solidFill>
                  <a:srgbClr val="752E27"/>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dirty="0"/>
              <a:t>ここにキャッチコピーを入れましょう</a:t>
            </a:r>
          </a:p>
        </p:txBody>
      </p:sp>
      <p:sp>
        <p:nvSpPr>
          <p:cNvPr id="171" name="テキスト プレースホルダー 169"/>
          <p:cNvSpPr>
            <a:spLocks noGrp="1"/>
          </p:cNvSpPr>
          <p:nvPr>
            <p:ph type="body" sz="quarter" idx="11" hasCustomPrompt="1"/>
          </p:nvPr>
        </p:nvSpPr>
        <p:spPr>
          <a:xfrm>
            <a:off x="1486531" y="3749418"/>
            <a:ext cx="1195503" cy="531812"/>
          </a:xfrm>
        </p:spPr>
        <p:txBody>
          <a:bodyPr>
            <a:noAutofit/>
          </a:bodyPr>
          <a:lstStyle>
            <a:lvl1pPr marL="0" indent="0" algn="ctr">
              <a:buNone/>
              <a:defRPr sz="2400" b="1" spc="0">
                <a:solidFill>
                  <a:srgbClr val="752E27"/>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en-US" altLang="ja-JP" dirty="0"/>
              <a:t>20XX</a:t>
            </a:r>
            <a:endParaRPr kumimoji="1" lang="ja-JP" altLang="en-US" dirty="0"/>
          </a:p>
        </p:txBody>
      </p:sp>
      <p:sp>
        <p:nvSpPr>
          <p:cNvPr id="172" name="テキスト プレースホルダー 169"/>
          <p:cNvSpPr>
            <a:spLocks noGrp="1"/>
          </p:cNvSpPr>
          <p:nvPr>
            <p:ph type="body" sz="quarter" idx="12" hasCustomPrompt="1"/>
          </p:nvPr>
        </p:nvSpPr>
        <p:spPr>
          <a:xfrm>
            <a:off x="2827408" y="3558589"/>
            <a:ext cx="1098983" cy="776523"/>
          </a:xfrm>
        </p:spPr>
        <p:txBody>
          <a:bodyPr>
            <a:noAutofit/>
          </a:bodyPr>
          <a:lstStyle>
            <a:lvl1pPr marL="0" indent="0" algn="ctr">
              <a:buNone/>
              <a:defRPr sz="4400" b="1" spc="0">
                <a:solidFill>
                  <a:srgbClr val="752E27"/>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en-US" altLang="ja-JP" dirty="0"/>
              <a:t>00</a:t>
            </a:r>
            <a:endParaRPr kumimoji="1" lang="ja-JP" altLang="en-US" dirty="0"/>
          </a:p>
        </p:txBody>
      </p:sp>
      <p:sp>
        <p:nvSpPr>
          <p:cNvPr id="175" name="テキスト プレースホルダー 169"/>
          <p:cNvSpPr>
            <a:spLocks noGrp="1"/>
          </p:cNvSpPr>
          <p:nvPr>
            <p:ph type="body" sz="quarter" idx="13" hasCustomPrompt="1"/>
          </p:nvPr>
        </p:nvSpPr>
        <p:spPr>
          <a:xfrm>
            <a:off x="3970408" y="3558589"/>
            <a:ext cx="1098983" cy="776523"/>
          </a:xfrm>
        </p:spPr>
        <p:txBody>
          <a:bodyPr>
            <a:noAutofit/>
          </a:bodyPr>
          <a:lstStyle>
            <a:lvl1pPr marL="0" indent="0" algn="ctr">
              <a:buNone/>
              <a:defRPr sz="4400" b="1" spc="0">
                <a:solidFill>
                  <a:srgbClr val="752E27"/>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en-US" altLang="ja-JP" dirty="0"/>
              <a:t>00</a:t>
            </a:r>
            <a:endParaRPr kumimoji="1" lang="ja-JP" altLang="en-US" dirty="0"/>
          </a:p>
        </p:txBody>
      </p:sp>
      <p:sp>
        <p:nvSpPr>
          <p:cNvPr id="178" name="テキスト プレースホルダー 169"/>
          <p:cNvSpPr>
            <a:spLocks noGrp="1"/>
          </p:cNvSpPr>
          <p:nvPr>
            <p:ph type="body" sz="quarter" idx="14" hasCustomPrompt="1"/>
          </p:nvPr>
        </p:nvSpPr>
        <p:spPr>
          <a:xfrm>
            <a:off x="5257408" y="3695689"/>
            <a:ext cx="761689" cy="658639"/>
          </a:xfrm>
        </p:spPr>
        <p:txBody>
          <a:bodyPr>
            <a:noAutofit/>
          </a:bodyPr>
          <a:lstStyle>
            <a:lvl1pPr marL="0" indent="0" algn="ctr">
              <a:buNone/>
              <a:defRPr sz="2400" b="1" spc="0">
                <a:solidFill>
                  <a:srgbClr val="752E27"/>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dirty="0"/>
              <a:t>日</a:t>
            </a:r>
          </a:p>
        </p:txBody>
      </p:sp>
      <p:sp>
        <p:nvSpPr>
          <p:cNvPr id="189" name="テキスト プレースホルダー 169"/>
          <p:cNvSpPr>
            <a:spLocks noGrp="1"/>
          </p:cNvSpPr>
          <p:nvPr>
            <p:ph type="body" sz="quarter" idx="15" hasCustomPrompt="1"/>
          </p:nvPr>
        </p:nvSpPr>
        <p:spPr>
          <a:xfrm>
            <a:off x="205954" y="10331548"/>
            <a:ext cx="7147766" cy="407733"/>
          </a:xfrm>
        </p:spPr>
        <p:txBody>
          <a:bodyPr>
            <a:noAutofit/>
          </a:bodyPr>
          <a:lstStyle>
            <a:lvl1pPr marL="0" indent="0" algn="l">
              <a:buNone/>
              <a:defRPr sz="1200" b="0" spc="0" baseline="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dirty="0"/>
              <a:t>主催：</a:t>
            </a:r>
            <a:r>
              <a:rPr kumimoji="1" lang="en-US" altLang="ja-JP" dirty="0"/>
              <a:t>MF</a:t>
            </a:r>
            <a:r>
              <a:rPr kumimoji="1" lang="ja-JP" altLang="en-US" dirty="0"/>
              <a:t>収穫祭 実行委員会　　お問い合わせ先：</a:t>
            </a:r>
            <a:r>
              <a:rPr kumimoji="1" lang="en-US" altLang="ja-JP" dirty="0"/>
              <a:t>00-0000-0000</a:t>
            </a:r>
            <a:r>
              <a:rPr kumimoji="1" lang="ja-JP" altLang="en-US" dirty="0"/>
              <a:t>　 </a:t>
            </a:r>
            <a:r>
              <a:rPr kumimoji="1" lang="en-US" altLang="ja-JP" dirty="0"/>
              <a:t>http://XXXXXX_sample.aa.jp</a:t>
            </a:r>
          </a:p>
          <a:p>
            <a:pPr lvl="0"/>
            <a:endParaRPr kumimoji="1" lang="ja-JP" altLang="en-US" dirty="0"/>
          </a:p>
        </p:txBody>
      </p:sp>
      <p:sp>
        <p:nvSpPr>
          <p:cNvPr id="198" name="図プレースホルダー 197"/>
          <p:cNvSpPr>
            <a:spLocks noGrp="1"/>
          </p:cNvSpPr>
          <p:nvPr>
            <p:ph type="pic" sz="quarter" idx="19" hasCustomPrompt="1"/>
          </p:nvPr>
        </p:nvSpPr>
        <p:spPr>
          <a:xfrm>
            <a:off x="4592638" y="8309638"/>
            <a:ext cx="2675159" cy="1628111"/>
          </a:xfrm>
          <a:blipFill dpi="0" rotWithShape="1">
            <a:blip r:embed="rId2"/>
            <a:srcRect/>
            <a:tile tx="0" ty="0" sx="100000" sy="100000" flip="none" algn="ctr"/>
          </a:blipFill>
        </p:spPr>
        <p:txBody>
          <a:bodyPr tIns="324000">
            <a:normAutofit/>
          </a:bodyPr>
          <a:lstStyle>
            <a:lvl1pPr marL="0" indent="0" algn="ctr">
              <a:buNone/>
              <a:defRPr sz="12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写真や地図を入れましょう</a:t>
            </a:r>
          </a:p>
        </p:txBody>
      </p:sp>
      <p:sp>
        <p:nvSpPr>
          <p:cNvPr id="192" name="テキスト プレースホルダー 169"/>
          <p:cNvSpPr>
            <a:spLocks noGrp="1"/>
          </p:cNvSpPr>
          <p:nvPr>
            <p:ph type="body" sz="quarter" idx="17" hasCustomPrompt="1"/>
          </p:nvPr>
        </p:nvSpPr>
        <p:spPr>
          <a:xfrm>
            <a:off x="210703" y="8812211"/>
            <a:ext cx="4065221" cy="433676"/>
          </a:xfrm>
        </p:spPr>
        <p:txBody>
          <a:bodyPr>
            <a:noAutofit/>
          </a:bodyPr>
          <a:lstStyle>
            <a:lvl1pPr marL="0" indent="0" algn="l">
              <a:buNone/>
              <a:defRPr sz="1400" b="1" spc="0">
                <a:solidFill>
                  <a:srgbClr val="752E27"/>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dirty="0"/>
              <a:t>〇〇〇県〇〇市〇〇〇町〇〇</a:t>
            </a:r>
            <a:r>
              <a:rPr kumimoji="1" lang="en-US" altLang="ja-JP" dirty="0"/>
              <a:t>1234-XXXX</a:t>
            </a:r>
            <a:endParaRPr kumimoji="1" lang="ja-JP" altLang="en-US" dirty="0"/>
          </a:p>
        </p:txBody>
      </p:sp>
      <p:sp>
        <p:nvSpPr>
          <p:cNvPr id="182" name="テキスト プレースホルダー 169"/>
          <p:cNvSpPr>
            <a:spLocks noGrp="1"/>
          </p:cNvSpPr>
          <p:nvPr>
            <p:ph type="body" sz="quarter" idx="20" hasCustomPrompt="1"/>
          </p:nvPr>
        </p:nvSpPr>
        <p:spPr>
          <a:xfrm>
            <a:off x="1073518" y="9511248"/>
            <a:ext cx="3211145" cy="338814"/>
          </a:xfrm>
        </p:spPr>
        <p:txBody>
          <a:bodyPr>
            <a:noAutofit/>
          </a:bodyPr>
          <a:lstStyle>
            <a:lvl1pPr marL="0" indent="0" algn="l">
              <a:buNone/>
              <a:defRPr sz="1100" b="1" spc="0">
                <a:solidFill>
                  <a:srgbClr val="752E27"/>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dirty="0"/>
              <a:t>大人 </a:t>
            </a:r>
            <a:r>
              <a:rPr kumimoji="1" lang="en-US" altLang="ja-JP" dirty="0"/>
              <a:t>0,000</a:t>
            </a:r>
            <a:r>
              <a:rPr kumimoji="1" lang="ja-JP" altLang="en-US" dirty="0"/>
              <a:t>円　子供 </a:t>
            </a:r>
            <a:r>
              <a:rPr kumimoji="1" lang="en-US" altLang="ja-JP" dirty="0"/>
              <a:t>000</a:t>
            </a:r>
            <a:r>
              <a:rPr kumimoji="1" lang="ja-JP" altLang="en-US" dirty="0"/>
              <a:t>円（小学生以下）</a:t>
            </a:r>
          </a:p>
        </p:txBody>
      </p:sp>
      <p:sp>
        <p:nvSpPr>
          <p:cNvPr id="185" name="テキスト プレースホルダー 169"/>
          <p:cNvSpPr>
            <a:spLocks noGrp="1"/>
          </p:cNvSpPr>
          <p:nvPr>
            <p:ph type="body" sz="quarter" idx="21" hasCustomPrompt="1"/>
          </p:nvPr>
        </p:nvSpPr>
        <p:spPr>
          <a:xfrm>
            <a:off x="1073518" y="9202114"/>
            <a:ext cx="3211145" cy="338814"/>
          </a:xfrm>
        </p:spPr>
        <p:txBody>
          <a:bodyPr>
            <a:noAutofit/>
          </a:bodyPr>
          <a:lstStyle>
            <a:lvl1pPr marL="0" indent="0" algn="l">
              <a:buNone/>
              <a:defRPr sz="1100" b="1" spc="0">
                <a:solidFill>
                  <a:srgbClr val="752E27"/>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en-US" altLang="ja-JP" dirty="0"/>
              <a:t>11</a:t>
            </a:r>
            <a:r>
              <a:rPr kumimoji="1" lang="ja-JP" altLang="en-US" dirty="0"/>
              <a:t>：</a:t>
            </a:r>
            <a:r>
              <a:rPr kumimoji="1" lang="en-US" altLang="ja-JP" dirty="0"/>
              <a:t>00</a:t>
            </a:r>
            <a:r>
              <a:rPr kumimoji="1" lang="ja-JP" altLang="en-US" dirty="0"/>
              <a:t>～</a:t>
            </a:r>
            <a:r>
              <a:rPr kumimoji="1" lang="en-US" altLang="ja-JP" dirty="0"/>
              <a:t>15</a:t>
            </a:r>
            <a:r>
              <a:rPr kumimoji="1" lang="ja-JP" altLang="en-US" dirty="0"/>
              <a:t>：</a:t>
            </a:r>
            <a:r>
              <a:rPr kumimoji="1" lang="en-US" altLang="ja-JP" dirty="0"/>
              <a:t>00</a:t>
            </a:r>
            <a:r>
              <a:rPr kumimoji="1" lang="ja-JP" altLang="en-US" dirty="0"/>
              <a:t>（小雨決行）</a:t>
            </a:r>
          </a:p>
        </p:txBody>
      </p:sp>
      <p:sp>
        <p:nvSpPr>
          <p:cNvPr id="190" name="テキスト プレースホルダー 169"/>
          <p:cNvSpPr>
            <a:spLocks noGrp="1"/>
          </p:cNvSpPr>
          <p:nvPr>
            <p:ph type="body" sz="quarter" idx="22" hasCustomPrompt="1"/>
          </p:nvPr>
        </p:nvSpPr>
        <p:spPr>
          <a:xfrm>
            <a:off x="217144" y="9802185"/>
            <a:ext cx="4079561" cy="338814"/>
          </a:xfrm>
        </p:spPr>
        <p:txBody>
          <a:bodyPr>
            <a:noAutofit/>
          </a:bodyPr>
          <a:lstStyle>
            <a:lvl1pPr marL="0" marR="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sz="800" b="0" spc="0">
                <a:solidFill>
                  <a:srgbClr val="752E27"/>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marL="0" marR="0" lvl="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a:pPr>
            <a:r>
              <a:rPr kumimoji="1" lang="en-US" altLang="ja-JP" dirty="0"/>
              <a:t>※</a:t>
            </a:r>
            <a:r>
              <a:rPr kumimoji="1" lang="ja-JP" altLang="en-US" dirty="0"/>
              <a:t>注意事項を入れましょう。</a:t>
            </a:r>
            <a:r>
              <a:rPr kumimoji="1" lang="en-US" altLang="ja-JP" dirty="0"/>
              <a:t>※</a:t>
            </a:r>
            <a:r>
              <a:rPr kumimoji="1" lang="ja-JP" altLang="en-US" dirty="0"/>
              <a:t>注意事項を入れましょう。</a:t>
            </a:r>
            <a:r>
              <a:rPr kumimoji="1" lang="en-US" altLang="ja-JP" dirty="0"/>
              <a:t>※</a:t>
            </a:r>
            <a:r>
              <a:rPr kumimoji="1" lang="ja-JP" altLang="en-US" dirty="0"/>
              <a:t>注意事項を入れましょう。</a:t>
            </a:r>
          </a:p>
          <a:p>
            <a:pPr marL="0" marR="0" lvl="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a:pPr>
            <a:endParaRPr kumimoji="1" lang="ja-JP" altLang="en-US" dirty="0"/>
          </a:p>
          <a:p>
            <a:pPr lvl="0"/>
            <a:endParaRPr kumimoji="1" lang="ja-JP" altLang="en-US" dirty="0"/>
          </a:p>
        </p:txBody>
      </p:sp>
      <p:sp>
        <p:nvSpPr>
          <p:cNvPr id="206" name="図プレースホルダー 197"/>
          <p:cNvSpPr>
            <a:spLocks noGrp="1"/>
          </p:cNvSpPr>
          <p:nvPr>
            <p:ph type="pic" sz="quarter" idx="27" hasCustomPrompt="1"/>
          </p:nvPr>
        </p:nvSpPr>
        <p:spPr>
          <a:xfrm>
            <a:off x="505424" y="5628071"/>
            <a:ext cx="2454999" cy="2466093"/>
          </a:xfrm>
          <a:prstGeom prst="ellipse">
            <a:avLst/>
          </a:prstGeom>
          <a:blipFill dpi="0" rotWithShape="1">
            <a:blip r:embed="rId3"/>
            <a:srcRect/>
            <a:tile tx="0" ty="0" sx="100000" sy="100000" flip="none" algn="ctr"/>
          </a:blipFill>
        </p:spPr>
        <p:txBody>
          <a:bodyPr tIns="468000">
            <a:normAutofit/>
          </a:bodyPr>
          <a:lstStyle>
            <a:lvl1pPr marL="0" indent="0" algn="ctr">
              <a:buNone/>
              <a:defRPr sz="12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
        <p:nvSpPr>
          <p:cNvPr id="210" name="テキスト プレースホルダー 169"/>
          <p:cNvSpPr>
            <a:spLocks noGrp="1"/>
          </p:cNvSpPr>
          <p:nvPr>
            <p:ph type="body" sz="quarter" idx="16" hasCustomPrompt="1"/>
          </p:nvPr>
        </p:nvSpPr>
        <p:spPr>
          <a:xfrm>
            <a:off x="217144" y="8312304"/>
            <a:ext cx="4058780" cy="624450"/>
          </a:xfrm>
        </p:spPr>
        <p:txBody>
          <a:bodyPr>
            <a:noAutofit/>
          </a:bodyPr>
          <a:lstStyle>
            <a:lvl1pPr marL="0" indent="0" algn="l">
              <a:buNone/>
              <a:defRPr sz="3600" b="1" spc="0">
                <a:solidFill>
                  <a:srgbClr val="752E27"/>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dirty="0"/>
              <a:t>マイクロ ファーム</a:t>
            </a:r>
          </a:p>
        </p:txBody>
      </p:sp>
      <p:sp>
        <p:nvSpPr>
          <p:cNvPr id="65" name="図プレースホルダー 197"/>
          <p:cNvSpPr>
            <a:spLocks noGrp="1"/>
          </p:cNvSpPr>
          <p:nvPr>
            <p:ph type="pic" sz="quarter" idx="30" hasCustomPrompt="1"/>
          </p:nvPr>
        </p:nvSpPr>
        <p:spPr>
          <a:xfrm>
            <a:off x="177733" y="4841316"/>
            <a:ext cx="1459151" cy="1465745"/>
          </a:xfrm>
          <a:prstGeom prst="ellipse">
            <a:avLst/>
          </a:prstGeom>
          <a:blipFill dpi="0" rotWithShape="1">
            <a:blip r:embed="rId4"/>
            <a:srcRect/>
            <a:tile tx="0" ty="0" sx="100000" sy="100000" flip="none" algn="ctr"/>
          </a:blipFill>
        </p:spPr>
        <p:txBody>
          <a:bodyPr tIns="0">
            <a:normAutofit/>
          </a:bodyPr>
          <a:lstStyle>
            <a:lvl1pPr marL="0" indent="0" algn="ctr">
              <a:buNone/>
              <a:defRPr sz="12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Tree>
    <p:extLst>
      <p:ext uri="{BB962C8B-B14F-4D97-AF65-F5344CB8AC3E}">
        <p14:creationId xmlns:p14="http://schemas.microsoft.com/office/powerpoint/2010/main" val="37267422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タイトルとコンテンツ">
    <p:spTree>
      <p:nvGrpSpPr>
        <p:cNvPr id="1" name=""/>
        <p:cNvGrpSpPr/>
        <p:nvPr/>
      </p:nvGrpSpPr>
      <p:grpSpPr>
        <a:xfrm>
          <a:off x="0" y="0"/>
          <a:ext cx="0" cy="0"/>
          <a:chOff x="0" y="0"/>
          <a:chExt cx="0" cy="0"/>
        </a:xfrm>
      </p:grpSpPr>
      <p:sp>
        <p:nvSpPr>
          <p:cNvPr id="79" name="図プレースホルダー 197"/>
          <p:cNvSpPr>
            <a:spLocks noGrp="1"/>
          </p:cNvSpPr>
          <p:nvPr>
            <p:ph type="pic" sz="quarter" idx="38" hasCustomPrompt="1"/>
          </p:nvPr>
        </p:nvSpPr>
        <p:spPr>
          <a:xfrm>
            <a:off x="5048910" y="5524501"/>
            <a:ext cx="2517366" cy="2467466"/>
          </a:xfrm>
          <a:blipFill dpi="0" rotWithShape="1">
            <a:blip r:embed="rId2"/>
            <a:srcRect/>
            <a:tile tx="0" ty="0" sx="100000" sy="100000" flip="none" algn="ctr"/>
          </a:blipFill>
        </p:spPr>
        <p:txBody>
          <a:bodyPr tIns="720000">
            <a:normAutofit/>
          </a:bodyPr>
          <a:lstStyle>
            <a:lvl1pPr marL="0" indent="0" algn="ctr">
              <a:buNone/>
              <a:defRPr sz="12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
        <p:nvSpPr>
          <p:cNvPr id="77" name="図プレースホルダー 197"/>
          <p:cNvSpPr>
            <a:spLocks noGrp="1"/>
          </p:cNvSpPr>
          <p:nvPr>
            <p:ph type="pic" sz="quarter" idx="36" hasCustomPrompt="1"/>
          </p:nvPr>
        </p:nvSpPr>
        <p:spPr>
          <a:xfrm>
            <a:off x="726" y="5524501"/>
            <a:ext cx="2517366" cy="2467466"/>
          </a:xfrm>
          <a:blipFill dpi="0" rotWithShape="1">
            <a:blip r:embed="rId3"/>
            <a:srcRect/>
            <a:tile tx="0" ty="0" sx="100000" sy="100000" flip="none" algn="ctr"/>
          </a:blipFill>
        </p:spPr>
        <p:txBody>
          <a:bodyPr tIns="720000">
            <a:normAutofit/>
          </a:bodyPr>
          <a:lstStyle>
            <a:lvl1pPr marL="0" indent="0" algn="ctr">
              <a:buNone/>
              <a:defRPr sz="12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
        <p:nvSpPr>
          <p:cNvPr id="39" name="テキスト プレースホルダー 169"/>
          <p:cNvSpPr>
            <a:spLocks noGrp="1"/>
          </p:cNvSpPr>
          <p:nvPr>
            <p:ph type="body" sz="quarter" idx="12" hasCustomPrompt="1"/>
          </p:nvPr>
        </p:nvSpPr>
        <p:spPr>
          <a:xfrm>
            <a:off x="3253239" y="1886981"/>
            <a:ext cx="767371" cy="776523"/>
          </a:xfrm>
        </p:spPr>
        <p:txBody>
          <a:bodyPr>
            <a:noAutofit/>
          </a:bodyPr>
          <a:lstStyle>
            <a:lvl1pPr marL="0" indent="0" algn="ctr">
              <a:buNone/>
              <a:defRPr sz="4000" b="1" spc="0">
                <a:solidFill>
                  <a:schemeClr val="bg1"/>
                </a:solidFill>
                <a:latin typeface="HGP明朝E" panose="02020900000000000000" pitchFamily="18" charset="-128"/>
                <a:ea typeface="HGP明朝E" panose="02020900000000000000" pitchFamily="18" charset="-128"/>
                <a:cs typeface="メイリオ" panose="020B0604030504040204" pitchFamily="50" charset="-128"/>
              </a:defRPr>
            </a:lvl1pPr>
          </a:lstStyle>
          <a:p>
            <a:pPr lvl="0"/>
            <a:r>
              <a:rPr kumimoji="1" lang="en-US" altLang="ja-JP" dirty="0"/>
              <a:t>00</a:t>
            </a:r>
            <a:endParaRPr kumimoji="1" lang="ja-JP" altLang="en-US" dirty="0"/>
          </a:p>
        </p:txBody>
      </p:sp>
      <p:sp>
        <p:nvSpPr>
          <p:cNvPr id="41" name="テキスト プレースホルダー 169"/>
          <p:cNvSpPr>
            <a:spLocks noGrp="1"/>
          </p:cNvSpPr>
          <p:nvPr>
            <p:ph type="body" sz="quarter" idx="13" hasCustomPrompt="1"/>
          </p:nvPr>
        </p:nvSpPr>
        <p:spPr>
          <a:xfrm>
            <a:off x="4015239" y="1886981"/>
            <a:ext cx="767371" cy="776523"/>
          </a:xfrm>
        </p:spPr>
        <p:txBody>
          <a:bodyPr>
            <a:noAutofit/>
          </a:bodyPr>
          <a:lstStyle>
            <a:lvl1pPr marL="0" indent="0" algn="ctr">
              <a:buNone/>
              <a:defRPr sz="4000" b="1" spc="0">
                <a:solidFill>
                  <a:schemeClr val="bg1"/>
                </a:solidFill>
                <a:latin typeface="HGP明朝E" panose="02020900000000000000" pitchFamily="18" charset="-128"/>
                <a:ea typeface="HGP明朝E" panose="02020900000000000000" pitchFamily="18" charset="-128"/>
                <a:cs typeface="メイリオ" panose="020B0604030504040204" pitchFamily="50" charset="-128"/>
              </a:defRPr>
            </a:lvl1pPr>
          </a:lstStyle>
          <a:p>
            <a:pPr lvl="0"/>
            <a:r>
              <a:rPr kumimoji="1" lang="en-US" altLang="ja-JP" dirty="0"/>
              <a:t>00</a:t>
            </a:r>
            <a:endParaRPr kumimoji="1" lang="ja-JP" altLang="en-US" dirty="0"/>
          </a:p>
        </p:txBody>
      </p:sp>
      <p:sp>
        <p:nvSpPr>
          <p:cNvPr id="46" name="テキスト プレースホルダー 169"/>
          <p:cNvSpPr>
            <a:spLocks noGrp="1"/>
          </p:cNvSpPr>
          <p:nvPr>
            <p:ph type="body" sz="quarter" idx="15" hasCustomPrompt="1"/>
          </p:nvPr>
        </p:nvSpPr>
        <p:spPr>
          <a:xfrm>
            <a:off x="5341119" y="1886981"/>
            <a:ext cx="767371" cy="776523"/>
          </a:xfrm>
        </p:spPr>
        <p:txBody>
          <a:bodyPr>
            <a:noAutofit/>
          </a:bodyPr>
          <a:lstStyle>
            <a:lvl1pPr marL="0" indent="0" algn="ctr">
              <a:buNone/>
              <a:defRPr sz="4000" b="1" spc="0">
                <a:solidFill>
                  <a:schemeClr val="bg1"/>
                </a:solidFill>
                <a:latin typeface="HGP明朝E" panose="02020900000000000000" pitchFamily="18" charset="-128"/>
                <a:ea typeface="HGP明朝E" panose="02020900000000000000" pitchFamily="18" charset="-128"/>
                <a:cs typeface="メイリオ" panose="020B0604030504040204" pitchFamily="50" charset="-128"/>
              </a:defRPr>
            </a:lvl1pPr>
          </a:lstStyle>
          <a:p>
            <a:pPr lvl="0"/>
            <a:r>
              <a:rPr kumimoji="1" lang="en-US" altLang="ja-JP" dirty="0"/>
              <a:t>00</a:t>
            </a:r>
            <a:endParaRPr kumimoji="1" lang="ja-JP" altLang="en-US" dirty="0"/>
          </a:p>
        </p:txBody>
      </p:sp>
      <p:sp>
        <p:nvSpPr>
          <p:cNvPr id="47" name="テキスト プレースホルダー 169"/>
          <p:cNvSpPr>
            <a:spLocks noGrp="1"/>
          </p:cNvSpPr>
          <p:nvPr>
            <p:ph type="body" sz="quarter" idx="16" hasCustomPrompt="1"/>
          </p:nvPr>
        </p:nvSpPr>
        <p:spPr>
          <a:xfrm>
            <a:off x="6103119" y="1886981"/>
            <a:ext cx="767371" cy="776523"/>
          </a:xfrm>
        </p:spPr>
        <p:txBody>
          <a:bodyPr>
            <a:noAutofit/>
          </a:bodyPr>
          <a:lstStyle>
            <a:lvl1pPr marL="0" indent="0" algn="ctr">
              <a:buNone/>
              <a:defRPr sz="4000" b="1" spc="0">
                <a:solidFill>
                  <a:schemeClr val="bg1"/>
                </a:solidFill>
                <a:latin typeface="HGP明朝E" panose="02020900000000000000" pitchFamily="18" charset="-128"/>
                <a:ea typeface="HGP明朝E" panose="02020900000000000000" pitchFamily="18" charset="-128"/>
                <a:cs typeface="メイリオ" panose="020B0604030504040204" pitchFamily="50" charset="-128"/>
              </a:defRPr>
            </a:lvl1pPr>
          </a:lstStyle>
          <a:p>
            <a:pPr lvl="0"/>
            <a:r>
              <a:rPr kumimoji="1" lang="en-US" altLang="ja-JP" dirty="0"/>
              <a:t>00</a:t>
            </a:r>
            <a:endParaRPr kumimoji="1" lang="ja-JP" altLang="en-US" dirty="0"/>
          </a:p>
        </p:txBody>
      </p:sp>
      <p:sp>
        <p:nvSpPr>
          <p:cNvPr id="51" name="テキスト プレースホルダー 169"/>
          <p:cNvSpPr>
            <a:spLocks noGrp="1"/>
          </p:cNvSpPr>
          <p:nvPr>
            <p:ph type="body" sz="quarter" idx="10" hasCustomPrompt="1"/>
          </p:nvPr>
        </p:nvSpPr>
        <p:spPr>
          <a:xfrm>
            <a:off x="2200276" y="309924"/>
            <a:ext cx="5108560" cy="531812"/>
          </a:xfrm>
        </p:spPr>
        <p:txBody>
          <a:bodyPr>
            <a:normAutofit/>
          </a:bodyPr>
          <a:lstStyle>
            <a:lvl1pPr marL="0" indent="0" algn="l">
              <a:buNone/>
              <a:defRPr sz="1600" b="0" spc="300">
                <a:solidFill>
                  <a:schemeClr val="bg1"/>
                </a:solidFill>
                <a:latin typeface="HGP明朝E" panose="02020900000000000000" pitchFamily="18" charset="-128"/>
                <a:ea typeface="HGP明朝E" panose="02020900000000000000" pitchFamily="18" charset="-128"/>
                <a:cs typeface="メイリオ" panose="020B0604030504040204" pitchFamily="50" charset="-128"/>
              </a:defRPr>
            </a:lvl1pPr>
          </a:lstStyle>
          <a:p>
            <a:pPr lvl="0"/>
            <a:r>
              <a:rPr kumimoji="1" lang="ja-JP" altLang="en-US" dirty="0"/>
              <a:t>ここにキャッチコピーを入れましょう</a:t>
            </a:r>
          </a:p>
        </p:txBody>
      </p:sp>
      <p:sp>
        <p:nvSpPr>
          <p:cNvPr id="52" name="図プレースホルダー 197"/>
          <p:cNvSpPr>
            <a:spLocks noGrp="1"/>
          </p:cNvSpPr>
          <p:nvPr>
            <p:ph type="pic" sz="quarter" idx="19" hasCustomPrompt="1"/>
          </p:nvPr>
        </p:nvSpPr>
        <p:spPr>
          <a:xfrm>
            <a:off x="5094310" y="9209548"/>
            <a:ext cx="2210223" cy="1313884"/>
          </a:xfrm>
          <a:blipFill dpi="0" rotWithShape="1">
            <a:blip r:embed="rId4"/>
            <a:srcRect/>
            <a:tile tx="0" ty="0" sx="100000" sy="100000" flip="none" algn="ctr"/>
          </a:blipFill>
        </p:spPr>
        <p:txBody>
          <a:bodyPr tIns="324000">
            <a:normAutofit/>
          </a:bodyPr>
          <a:lstStyle>
            <a:lvl1pPr marL="0" indent="0" algn="ctr">
              <a:buNone/>
              <a:defRPr sz="11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写真や地図を入れましょう</a:t>
            </a:r>
          </a:p>
        </p:txBody>
      </p:sp>
      <p:sp>
        <p:nvSpPr>
          <p:cNvPr id="53" name="テキスト プレースホルダー 169"/>
          <p:cNvSpPr>
            <a:spLocks noGrp="1"/>
          </p:cNvSpPr>
          <p:nvPr>
            <p:ph type="body" sz="quarter" idx="20" hasCustomPrompt="1"/>
          </p:nvPr>
        </p:nvSpPr>
        <p:spPr>
          <a:xfrm>
            <a:off x="293374" y="9206803"/>
            <a:ext cx="4444960" cy="701317"/>
          </a:xfrm>
        </p:spPr>
        <p:txBody>
          <a:bodyPr>
            <a:noAutofit/>
          </a:bodyPr>
          <a:lstStyle>
            <a:lvl1pPr marL="0" indent="0" algn="l">
              <a:buNone/>
              <a:defRPr sz="3600" b="1" spc="0" baseline="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en-US" altLang="ja-JP" dirty="0"/>
              <a:t>MICRO Cafe</a:t>
            </a:r>
            <a:endParaRPr kumimoji="1" lang="ja-JP" altLang="en-US" dirty="0"/>
          </a:p>
        </p:txBody>
      </p:sp>
      <p:sp>
        <p:nvSpPr>
          <p:cNvPr id="54" name="テキスト プレースホルダー 169"/>
          <p:cNvSpPr>
            <a:spLocks noGrp="1"/>
          </p:cNvSpPr>
          <p:nvPr>
            <p:ph type="body" sz="quarter" idx="21" hasCustomPrompt="1"/>
          </p:nvPr>
        </p:nvSpPr>
        <p:spPr>
          <a:xfrm>
            <a:off x="286933" y="9719857"/>
            <a:ext cx="4452014" cy="433676"/>
          </a:xfrm>
        </p:spPr>
        <p:txBody>
          <a:bodyPr>
            <a:noAutofit/>
          </a:bodyPr>
          <a:lstStyle>
            <a:lvl1pPr marL="0" indent="0" algn="l">
              <a:buNone/>
              <a:defRPr sz="1400" b="1" spc="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dirty="0"/>
              <a:t>〇〇〇県〇〇市〇〇〇町〇〇</a:t>
            </a:r>
            <a:r>
              <a:rPr kumimoji="1" lang="en-US" altLang="ja-JP" dirty="0"/>
              <a:t>1234</a:t>
            </a:r>
            <a:endParaRPr kumimoji="1" lang="ja-JP" altLang="en-US" dirty="0"/>
          </a:p>
        </p:txBody>
      </p:sp>
      <p:sp>
        <p:nvSpPr>
          <p:cNvPr id="55" name="テキスト プレースホルダー 169"/>
          <p:cNvSpPr>
            <a:spLocks noGrp="1"/>
          </p:cNvSpPr>
          <p:nvPr>
            <p:ph type="body" sz="quarter" idx="22" hasCustomPrompt="1"/>
          </p:nvPr>
        </p:nvSpPr>
        <p:spPr>
          <a:xfrm>
            <a:off x="286933" y="10011193"/>
            <a:ext cx="4452014" cy="433676"/>
          </a:xfrm>
        </p:spPr>
        <p:txBody>
          <a:bodyPr>
            <a:noAutofit/>
          </a:bodyPr>
          <a:lstStyle>
            <a:lvl1pPr marL="0" indent="0" algn="l">
              <a:buNone/>
              <a:defRPr sz="1200" b="1" spc="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en-US" altLang="ja-JP" dirty="0"/>
              <a:t>【</a:t>
            </a:r>
            <a:r>
              <a:rPr kumimoji="1" lang="en-US" altLang="ja-JP" dirty="0" err="1"/>
              <a:t>URL】http</a:t>
            </a:r>
            <a:r>
              <a:rPr kumimoji="1" lang="en-US" altLang="ja-JP" dirty="0"/>
              <a:t>://XXXXXX_sample.aa.jp</a:t>
            </a:r>
            <a:endParaRPr kumimoji="1" lang="ja-JP" altLang="en-US" dirty="0"/>
          </a:p>
        </p:txBody>
      </p:sp>
      <p:sp>
        <p:nvSpPr>
          <p:cNvPr id="57" name="テキスト プレースホルダー 169"/>
          <p:cNvSpPr>
            <a:spLocks noGrp="1"/>
          </p:cNvSpPr>
          <p:nvPr>
            <p:ph type="body" sz="quarter" idx="23" hasCustomPrompt="1"/>
          </p:nvPr>
        </p:nvSpPr>
        <p:spPr>
          <a:xfrm>
            <a:off x="286933" y="10268108"/>
            <a:ext cx="4452014" cy="433676"/>
          </a:xfrm>
        </p:spPr>
        <p:txBody>
          <a:bodyPr>
            <a:noAutofit/>
          </a:bodyPr>
          <a:lstStyle>
            <a:lvl1pPr marL="0" indent="0" algn="l">
              <a:buNone/>
              <a:defRPr sz="1200" b="1" spc="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en-US" altLang="ja-JP" dirty="0"/>
              <a:t>【TEL】00-0000-0000【 OPEN 】8</a:t>
            </a:r>
            <a:r>
              <a:rPr kumimoji="1" lang="ja-JP" altLang="en-US" dirty="0"/>
              <a:t>：</a:t>
            </a:r>
            <a:r>
              <a:rPr kumimoji="1" lang="en-US" altLang="ja-JP" dirty="0"/>
              <a:t>00</a:t>
            </a:r>
            <a:r>
              <a:rPr kumimoji="1" lang="ja-JP" altLang="en-US" dirty="0"/>
              <a:t>～</a:t>
            </a:r>
            <a:r>
              <a:rPr kumimoji="1" lang="en-US" altLang="ja-JP" dirty="0"/>
              <a:t>20</a:t>
            </a:r>
            <a:r>
              <a:rPr kumimoji="1" lang="ja-JP" altLang="en-US" dirty="0"/>
              <a:t>：</a:t>
            </a:r>
            <a:r>
              <a:rPr kumimoji="1" lang="en-US" altLang="ja-JP" dirty="0"/>
              <a:t>00</a:t>
            </a:r>
            <a:endParaRPr kumimoji="1" lang="ja-JP" altLang="en-US" dirty="0"/>
          </a:p>
        </p:txBody>
      </p:sp>
      <p:sp>
        <p:nvSpPr>
          <p:cNvPr id="60" name="テキスト プレースホルダー 59"/>
          <p:cNvSpPr>
            <a:spLocks noGrp="1"/>
          </p:cNvSpPr>
          <p:nvPr>
            <p:ph type="body" sz="quarter" idx="24" hasCustomPrompt="1"/>
          </p:nvPr>
        </p:nvSpPr>
        <p:spPr>
          <a:xfrm>
            <a:off x="184190" y="8128127"/>
            <a:ext cx="2219602" cy="457694"/>
          </a:xfrm>
        </p:spPr>
        <p:txBody>
          <a:bodyPr>
            <a:normAutofit/>
          </a:bodyPr>
          <a:lstStyle>
            <a:lvl1pPr marL="0" indent="0">
              <a:buNone/>
              <a:defRPr sz="1600" b="1">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dirty="0"/>
              <a:t>商品名を入れましょう</a:t>
            </a:r>
          </a:p>
        </p:txBody>
      </p:sp>
      <p:sp>
        <p:nvSpPr>
          <p:cNvPr id="61" name="テキスト プレースホルダー 59"/>
          <p:cNvSpPr>
            <a:spLocks noGrp="1"/>
          </p:cNvSpPr>
          <p:nvPr>
            <p:ph type="body" sz="quarter" idx="25" hasCustomPrompt="1"/>
          </p:nvPr>
        </p:nvSpPr>
        <p:spPr>
          <a:xfrm>
            <a:off x="1123950" y="8423402"/>
            <a:ext cx="1279842" cy="457694"/>
          </a:xfrm>
        </p:spPr>
        <p:txBody>
          <a:bodyPr>
            <a:normAutofit/>
          </a:bodyPr>
          <a:lstStyle>
            <a:lvl1pPr marL="0" indent="0" algn="r">
              <a:buNone/>
              <a:defRPr sz="1600" b="1">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en-US" altLang="ja-JP" dirty="0"/>
              <a:t>0,000</a:t>
            </a:r>
            <a:r>
              <a:rPr kumimoji="1" lang="ja-JP" altLang="en-US" dirty="0"/>
              <a:t>円</a:t>
            </a:r>
          </a:p>
        </p:txBody>
      </p:sp>
      <p:sp>
        <p:nvSpPr>
          <p:cNvPr id="62" name="テキスト プレースホルダー 59"/>
          <p:cNvSpPr>
            <a:spLocks noGrp="1"/>
          </p:cNvSpPr>
          <p:nvPr>
            <p:ph type="body" sz="quarter" idx="26" hasCustomPrompt="1"/>
          </p:nvPr>
        </p:nvSpPr>
        <p:spPr>
          <a:xfrm>
            <a:off x="2660690" y="8128127"/>
            <a:ext cx="2219602" cy="457694"/>
          </a:xfrm>
        </p:spPr>
        <p:txBody>
          <a:bodyPr>
            <a:normAutofit/>
          </a:bodyPr>
          <a:lstStyle>
            <a:lvl1pPr marL="0" indent="0">
              <a:buNone/>
              <a:defRPr sz="1600" b="1">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dirty="0"/>
              <a:t>商品名を入れましょう</a:t>
            </a:r>
          </a:p>
        </p:txBody>
      </p:sp>
      <p:sp>
        <p:nvSpPr>
          <p:cNvPr id="63" name="テキスト プレースホルダー 59"/>
          <p:cNvSpPr>
            <a:spLocks noGrp="1"/>
          </p:cNvSpPr>
          <p:nvPr>
            <p:ph type="body" sz="quarter" idx="27" hasCustomPrompt="1"/>
          </p:nvPr>
        </p:nvSpPr>
        <p:spPr>
          <a:xfrm>
            <a:off x="3600450" y="8423402"/>
            <a:ext cx="1279842" cy="457694"/>
          </a:xfrm>
        </p:spPr>
        <p:txBody>
          <a:bodyPr>
            <a:normAutofit/>
          </a:bodyPr>
          <a:lstStyle>
            <a:lvl1pPr marL="0" indent="0" algn="r">
              <a:buNone/>
              <a:defRPr sz="1600" b="1">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en-US" altLang="ja-JP" dirty="0"/>
              <a:t>0,000</a:t>
            </a:r>
            <a:r>
              <a:rPr kumimoji="1" lang="ja-JP" altLang="en-US" dirty="0"/>
              <a:t>円</a:t>
            </a:r>
          </a:p>
        </p:txBody>
      </p:sp>
      <p:sp>
        <p:nvSpPr>
          <p:cNvPr id="64" name="テキスト プレースホルダー 59"/>
          <p:cNvSpPr>
            <a:spLocks noGrp="1"/>
          </p:cNvSpPr>
          <p:nvPr>
            <p:ph type="body" sz="quarter" idx="28" hasCustomPrompt="1"/>
          </p:nvPr>
        </p:nvSpPr>
        <p:spPr>
          <a:xfrm>
            <a:off x="5165765" y="8128127"/>
            <a:ext cx="2219602" cy="457694"/>
          </a:xfrm>
        </p:spPr>
        <p:txBody>
          <a:bodyPr>
            <a:normAutofit/>
          </a:bodyPr>
          <a:lstStyle>
            <a:lvl1pPr marL="0" indent="0">
              <a:buNone/>
              <a:defRPr sz="1600" b="1">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dirty="0"/>
              <a:t>商品名を入れましょう</a:t>
            </a:r>
          </a:p>
        </p:txBody>
      </p:sp>
      <p:sp>
        <p:nvSpPr>
          <p:cNvPr id="65" name="テキスト プレースホルダー 59"/>
          <p:cNvSpPr>
            <a:spLocks noGrp="1"/>
          </p:cNvSpPr>
          <p:nvPr>
            <p:ph type="body" sz="quarter" idx="29" hasCustomPrompt="1"/>
          </p:nvPr>
        </p:nvSpPr>
        <p:spPr>
          <a:xfrm>
            <a:off x="6105525" y="8423402"/>
            <a:ext cx="1279842" cy="457694"/>
          </a:xfrm>
        </p:spPr>
        <p:txBody>
          <a:bodyPr>
            <a:normAutofit/>
          </a:bodyPr>
          <a:lstStyle>
            <a:lvl1pPr marL="0" indent="0" algn="r">
              <a:buNone/>
              <a:defRPr sz="1600" b="1">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en-US" altLang="ja-JP" dirty="0"/>
              <a:t>0,000</a:t>
            </a:r>
            <a:r>
              <a:rPr kumimoji="1" lang="ja-JP" altLang="en-US" dirty="0"/>
              <a:t>円</a:t>
            </a:r>
          </a:p>
        </p:txBody>
      </p:sp>
      <p:sp>
        <p:nvSpPr>
          <p:cNvPr id="78" name="図プレースホルダー 197"/>
          <p:cNvSpPr>
            <a:spLocks noGrp="1"/>
          </p:cNvSpPr>
          <p:nvPr>
            <p:ph type="pic" sz="quarter" idx="37" hasCustomPrompt="1"/>
          </p:nvPr>
        </p:nvSpPr>
        <p:spPr>
          <a:xfrm>
            <a:off x="2521676" y="5524501"/>
            <a:ext cx="2527234" cy="2467466"/>
          </a:xfrm>
          <a:blipFill dpi="0" rotWithShape="1">
            <a:blip r:embed="rId5"/>
            <a:srcRect/>
            <a:tile tx="0" ty="0" sx="100000" sy="100000" flip="none" algn="ctr"/>
          </a:blipFill>
        </p:spPr>
        <p:txBody>
          <a:bodyPr tIns="720000">
            <a:normAutofit/>
          </a:bodyPr>
          <a:lstStyle>
            <a:lvl1pPr marL="0" indent="0" algn="ctr">
              <a:buNone/>
              <a:defRPr sz="12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
        <p:nvSpPr>
          <p:cNvPr id="19" name="図プレースホルダー 18"/>
          <p:cNvSpPr>
            <a:spLocks noGrp="1"/>
          </p:cNvSpPr>
          <p:nvPr>
            <p:ph type="pic" sz="quarter" idx="39" hasCustomPrompt="1"/>
          </p:nvPr>
        </p:nvSpPr>
        <p:spPr>
          <a:xfrm>
            <a:off x="-1120727" y="1373734"/>
            <a:ext cx="4072466" cy="4055812"/>
          </a:xfrm>
          <a:prstGeom prst="ellipse">
            <a:avLst/>
          </a:prstGeom>
          <a:blipFill dpi="0" rotWithShape="1">
            <a:blip r:embed="rId6"/>
            <a:srcRect/>
            <a:tile tx="0" ty="0" sx="100000" sy="100000" flip="none" algn="ctr"/>
          </a:blipFill>
        </p:spPr>
        <p:txBody>
          <a:bodyPr tIns="936000">
            <a:normAutofit/>
          </a:bodyPr>
          <a:lstStyle>
            <a:lvl1pPr marL="0" indent="0" algn="ctr">
              <a:buNone/>
              <a:defRPr sz="14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Tree>
    <p:extLst>
      <p:ext uri="{BB962C8B-B14F-4D97-AF65-F5344CB8AC3E}">
        <p14:creationId xmlns:p14="http://schemas.microsoft.com/office/powerpoint/2010/main" val="18161927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88D1E19-A1A7-4D90-A5DA-84687C1AC2A0}" type="datetimeFigureOut">
              <a:rPr kumimoji="1" lang="ja-JP" altLang="en-US" smtClean="0"/>
              <a:t>2026/7/23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E9FF935-8F6C-4C0E-93BD-BBE05CF0D015}" type="slidenum">
              <a:rPr kumimoji="1" lang="ja-JP" altLang="en-US" smtClean="0"/>
              <a:t>‹#›</a:t>
            </a:fld>
            <a:endParaRPr kumimoji="1" lang="ja-JP" altLang="en-US"/>
          </a:p>
        </p:txBody>
      </p:sp>
    </p:spTree>
    <p:extLst>
      <p:ext uri="{BB962C8B-B14F-4D97-AF65-F5344CB8AC3E}">
        <p14:creationId xmlns:p14="http://schemas.microsoft.com/office/powerpoint/2010/main" val="47065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88D1E19-A1A7-4D90-A5DA-84687C1AC2A0}" type="datetimeFigureOut">
              <a:rPr kumimoji="1" lang="ja-JP" altLang="en-US" smtClean="0"/>
              <a:t>2026/7/23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E9FF935-8F6C-4C0E-93BD-BBE05CF0D015}" type="slidenum">
              <a:rPr kumimoji="1" lang="ja-JP" altLang="en-US" smtClean="0"/>
              <a:t>‹#›</a:t>
            </a:fld>
            <a:endParaRPr kumimoji="1" lang="ja-JP" altLang="en-US"/>
          </a:p>
        </p:txBody>
      </p:sp>
    </p:spTree>
    <p:extLst>
      <p:ext uri="{BB962C8B-B14F-4D97-AF65-F5344CB8AC3E}">
        <p14:creationId xmlns:p14="http://schemas.microsoft.com/office/powerpoint/2010/main" val="7505597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905482"/>
            <a:ext cx="3198096"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5482"/>
            <a:ext cx="3213847"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88D1E19-A1A7-4D90-A5DA-84687C1AC2A0}" type="datetimeFigureOut">
              <a:rPr kumimoji="1" lang="ja-JP" altLang="en-US" smtClean="0"/>
              <a:t>2026/7/23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E9FF935-8F6C-4C0E-93BD-BBE05CF0D015}" type="slidenum">
              <a:rPr kumimoji="1" lang="ja-JP" altLang="en-US" smtClean="0"/>
              <a:t>‹#›</a:t>
            </a:fld>
            <a:endParaRPr kumimoji="1" lang="ja-JP" altLang="en-US"/>
          </a:p>
        </p:txBody>
      </p:sp>
    </p:spTree>
    <p:extLst>
      <p:ext uri="{BB962C8B-B14F-4D97-AF65-F5344CB8AC3E}">
        <p14:creationId xmlns:p14="http://schemas.microsoft.com/office/powerpoint/2010/main" val="3021380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88D1E19-A1A7-4D90-A5DA-84687C1AC2A0}" type="datetimeFigureOut">
              <a:rPr kumimoji="1" lang="ja-JP" altLang="en-US" smtClean="0"/>
              <a:t>2026/7/23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E9FF935-8F6C-4C0E-93BD-BBE05CF0D015}" type="slidenum">
              <a:rPr kumimoji="1" lang="ja-JP" altLang="en-US" smtClean="0"/>
              <a:t>‹#›</a:t>
            </a:fld>
            <a:endParaRPr kumimoji="1" lang="ja-JP" altLang="en-US"/>
          </a:p>
        </p:txBody>
      </p:sp>
    </p:spTree>
    <p:extLst>
      <p:ext uri="{BB962C8B-B14F-4D97-AF65-F5344CB8AC3E}">
        <p14:creationId xmlns:p14="http://schemas.microsoft.com/office/powerpoint/2010/main" val="42662051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8D1E19-A1A7-4D90-A5DA-84687C1AC2A0}" type="datetimeFigureOut">
              <a:rPr kumimoji="1" lang="ja-JP" altLang="en-US" smtClean="0"/>
              <a:t>2026/7/23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E9FF935-8F6C-4C0E-93BD-BBE05CF0D015}" type="slidenum">
              <a:rPr kumimoji="1" lang="ja-JP" altLang="en-US" smtClean="0"/>
              <a:t>‹#›</a:t>
            </a:fld>
            <a:endParaRPr kumimoji="1" lang="ja-JP" altLang="en-US"/>
          </a:p>
        </p:txBody>
      </p:sp>
    </p:spTree>
    <p:extLst>
      <p:ext uri="{BB962C8B-B14F-4D97-AF65-F5344CB8AC3E}">
        <p14:creationId xmlns:p14="http://schemas.microsoft.com/office/powerpoint/2010/main" val="4227652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88D1E19-A1A7-4D90-A5DA-84687C1AC2A0}" type="datetimeFigureOut">
              <a:rPr kumimoji="1" lang="ja-JP" altLang="en-US" smtClean="0"/>
              <a:t>2026/7/23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E9FF935-8F6C-4C0E-93BD-BBE05CF0D015}" type="slidenum">
              <a:rPr kumimoji="1" lang="ja-JP" altLang="en-US" smtClean="0"/>
              <a:t>‹#›</a:t>
            </a:fld>
            <a:endParaRPr kumimoji="1" lang="ja-JP" altLang="en-US"/>
          </a:p>
        </p:txBody>
      </p:sp>
    </p:spTree>
    <p:extLst>
      <p:ext uri="{BB962C8B-B14F-4D97-AF65-F5344CB8AC3E}">
        <p14:creationId xmlns:p14="http://schemas.microsoft.com/office/powerpoint/2010/main" val="36425890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a:t>図を追加</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88D1E19-A1A7-4D90-A5DA-84687C1AC2A0}" type="datetimeFigureOut">
              <a:rPr kumimoji="1" lang="ja-JP" altLang="en-US" smtClean="0"/>
              <a:t>2026/7/23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E9FF935-8F6C-4C0E-93BD-BBE05CF0D015}" type="slidenum">
              <a:rPr kumimoji="1" lang="ja-JP" altLang="en-US" smtClean="0"/>
              <a:t>‹#›</a:t>
            </a:fld>
            <a:endParaRPr kumimoji="1" lang="ja-JP" altLang="en-US"/>
          </a:p>
        </p:txBody>
      </p:sp>
    </p:spTree>
    <p:extLst>
      <p:ext uri="{BB962C8B-B14F-4D97-AF65-F5344CB8AC3E}">
        <p14:creationId xmlns:p14="http://schemas.microsoft.com/office/powerpoint/2010/main" val="2338785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88D1E19-A1A7-4D90-A5DA-84687C1AC2A0}" type="datetimeFigureOut">
              <a:rPr kumimoji="1" lang="ja-JP" altLang="en-US" smtClean="0"/>
              <a:t>2026/7/23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E9FF935-8F6C-4C0E-93BD-BBE05CF0D015}" type="slidenum">
              <a:rPr kumimoji="1" lang="ja-JP" altLang="en-US" smtClean="0"/>
              <a:t>‹#›</a:t>
            </a:fld>
            <a:endParaRPr kumimoji="1" lang="ja-JP" altLang="en-US"/>
          </a:p>
        </p:txBody>
      </p:sp>
    </p:spTree>
    <p:extLst>
      <p:ext uri="{BB962C8B-B14F-4D97-AF65-F5344CB8AC3E}">
        <p14:creationId xmlns:p14="http://schemas.microsoft.com/office/powerpoint/2010/main" val="982428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88D1E19-A1A7-4D90-A5DA-84687C1AC2A0}" type="datetimeFigureOut">
              <a:rPr kumimoji="1" lang="ja-JP" altLang="en-US" smtClean="0"/>
              <a:t>2026/7/23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E9FF935-8F6C-4C0E-93BD-BBE05CF0D015}" type="slidenum">
              <a:rPr kumimoji="1" lang="ja-JP" altLang="en-US" smtClean="0"/>
              <a:t>‹#›</a:t>
            </a:fld>
            <a:endParaRPr kumimoji="1" lang="ja-JP" altLang="en-US"/>
          </a:p>
        </p:txBody>
      </p:sp>
    </p:spTree>
    <p:extLst>
      <p:ext uri="{BB962C8B-B14F-4D97-AF65-F5344CB8AC3E}">
        <p14:creationId xmlns:p14="http://schemas.microsoft.com/office/powerpoint/2010/main" val="3201306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C88D1E19-A1A7-4D90-A5DA-84687C1AC2A0}" type="datetimeFigureOut">
              <a:rPr kumimoji="1" lang="ja-JP" altLang="en-US" smtClean="0"/>
              <a:t>2026/7/23</a:t>
            </a:fld>
            <a:endParaRPr kumimoji="1" lang="ja-JP"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CE9FF935-8F6C-4C0E-93BD-BBE05CF0D015}" type="slidenum">
              <a:rPr kumimoji="1" lang="ja-JP" altLang="en-US" smtClean="0"/>
              <a:t>‹#›</a:t>
            </a:fld>
            <a:endParaRPr kumimoji="1" lang="ja-JP" altLang="en-US"/>
          </a:p>
        </p:txBody>
      </p:sp>
    </p:spTree>
    <p:extLst>
      <p:ext uri="{BB962C8B-B14F-4D97-AF65-F5344CB8AC3E}">
        <p14:creationId xmlns:p14="http://schemas.microsoft.com/office/powerpoint/2010/main" val="4092815161"/>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 name="図 18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0" y="313"/>
            <a:ext cx="7558415" cy="10691500"/>
          </a:xfrm>
          <a:prstGeom prst="rect">
            <a:avLst/>
          </a:prstGeom>
          <a:noFill/>
          <a:ln>
            <a:noFill/>
          </a:ln>
        </p:spPr>
      </p:pic>
      <p:pic>
        <p:nvPicPr>
          <p:cNvPr id="344" name="図 3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169" y="142145"/>
            <a:ext cx="7703899" cy="1716809"/>
          </a:xfrm>
          <a:prstGeom prst="rect">
            <a:avLst/>
          </a:prstGeom>
          <a:noFill/>
          <a:ln>
            <a:noFill/>
          </a:ln>
        </p:spPr>
      </p:pic>
      <p:sp>
        <p:nvSpPr>
          <p:cNvPr id="186" name="Rectangle 5"/>
          <p:cNvSpPr>
            <a:spLocks noChangeArrowheads="1"/>
          </p:cNvSpPr>
          <p:nvPr/>
        </p:nvSpPr>
        <p:spPr bwMode="auto">
          <a:xfrm>
            <a:off x="0" y="10166350"/>
            <a:ext cx="7559675" cy="527050"/>
          </a:xfrm>
          <a:prstGeom prst="rect">
            <a:avLst/>
          </a:prstGeom>
          <a:solidFill>
            <a:srgbClr val="752E2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87" name="Rectangle 6"/>
          <p:cNvSpPr>
            <a:spLocks noChangeArrowheads="1"/>
          </p:cNvSpPr>
          <p:nvPr/>
        </p:nvSpPr>
        <p:spPr bwMode="auto">
          <a:xfrm>
            <a:off x="-1260" y="-15760"/>
            <a:ext cx="7559675" cy="193962"/>
          </a:xfrm>
          <a:prstGeom prst="rect">
            <a:avLst/>
          </a:prstGeom>
          <a:solidFill>
            <a:srgbClr val="752E2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90" name="Freeform 10"/>
          <p:cNvSpPr>
            <a:spLocks/>
          </p:cNvSpPr>
          <p:nvPr/>
        </p:nvSpPr>
        <p:spPr bwMode="auto">
          <a:xfrm>
            <a:off x="209064" y="1761980"/>
            <a:ext cx="2642229" cy="1006730"/>
          </a:xfrm>
          <a:custGeom>
            <a:avLst/>
            <a:gdLst>
              <a:gd name="T0" fmla="*/ 668 w 676"/>
              <a:gd name="T1" fmla="*/ 378 h 676"/>
              <a:gd name="T2" fmla="*/ 662 w 676"/>
              <a:gd name="T3" fmla="*/ 412 h 676"/>
              <a:gd name="T4" fmla="*/ 656 w 676"/>
              <a:gd name="T5" fmla="*/ 450 h 676"/>
              <a:gd name="T6" fmla="*/ 646 w 676"/>
              <a:gd name="T7" fmla="*/ 476 h 676"/>
              <a:gd name="T8" fmla="*/ 626 w 676"/>
              <a:gd name="T9" fmla="*/ 510 h 676"/>
              <a:gd name="T10" fmla="*/ 608 w 676"/>
              <a:gd name="T11" fmla="*/ 540 h 676"/>
              <a:gd name="T12" fmla="*/ 590 w 676"/>
              <a:gd name="T13" fmla="*/ 564 h 676"/>
              <a:gd name="T14" fmla="*/ 568 w 676"/>
              <a:gd name="T15" fmla="*/ 584 h 676"/>
              <a:gd name="T16" fmla="*/ 544 w 676"/>
              <a:gd name="T17" fmla="*/ 608 h 676"/>
              <a:gd name="T18" fmla="*/ 520 w 676"/>
              <a:gd name="T19" fmla="*/ 624 h 676"/>
              <a:gd name="T20" fmla="*/ 486 w 676"/>
              <a:gd name="T21" fmla="*/ 640 h 676"/>
              <a:gd name="T22" fmla="*/ 460 w 676"/>
              <a:gd name="T23" fmla="*/ 652 h 676"/>
              <a:gd name="T24" fmla="*/ 428 w 676"/>
              <a:gd name="T25" fmla="*/ 666 h 676"/>
              <a:gd name="T26" fmla="*/ 392 w 676"/>
              <a:gd name="T27" fmla="*/ 670 h 676"/>
              <a:gd name="T28" fmla="*/ 364 w 676"/>
              <a:gd name="T29" fmla="*/ 670 h 676"/>
              <a:gd name="T30" fmla="*/ 334 w 676"/>
              <a:gd name="T31" fmla="*/ 676 h 676"/>
              <a:gd name="T32" fmla="*/ 304 w 676"/>
              <a:gd name="T33" fmla="*/ 674 h 676"/>
              <a:gd name="T34" fmla="*/ 274 w 676"/>
              <a:gd name="T35" fmla="*/ 668 h 676"/>
              <a:gd name="T36" fmla="*/ 242 w 676"/>
              <a:gd name="T37" fmla="*/ 662 h 676"/>
              <a:gd name="T38" fmla="*/ 206 w 676"/>
              <a:gd name="T39" fmla="*/ 646 h 676"/>
              <a:gd name="T40" fmla="*/ 176 w 676"/>
              <a:gd name="T41" fmla="*/ 636 h 676"/>
              <a:gd name="T42" fmla="*/ 152 w 676"/>
              <a:gd name="T43" fmla="*/ 620 h 676"/>
              <a:gd name="T44" fmla="*/ 126 w 676"/>
              <a:gd name="T45" fmla="*/ 596 h 676"/>
              <a:gd name="T46" fmla="*/ 96 w 676"/>
              <a:gd name="T47" fmla="*/ 572 h 676"/>
              <a:gd name="T48" fmla="*/ 74 w 676"/>
              <a:gd name="T49" fmla="*/ 548 h 676"/>
              <a:gd name="T50" fmla="*/ 58 w 676"/>
              <a:gd name="T51" fmla="*/ 524 h 676"/>
              <a:gd name="T52" fmla="*/ 42 w 676"/>
              <a:gd name="T53" fmla="*/ 492 h 676"/>
              <a:gd name="T54" fmla="*/ 22 w 676"/>
              <a:gd name="T55" fmla="*/ 462 h 676"/>
              <a:gd name="T56" fmla="*/ 12 w 676"/>
              <a:gd name="T57" fmla="*/ 428 h 676"/>
              <a:gd name="T58" fmla="*/ 6 w 676"/>
              <a:gd name="T59" fmla="*/ 394 h 676"/>
              <a:gd name="T60" fmla="*/ 2 w 676"/>
              <a:gd name="T61" fmla="*/ 362 h 676"/>
              <a:gd name="T62" fmla="*/ 0 w 676"/>
              <a:gd name="T63" fmla="*/ 330 h 676"/>
              <a:gd name="T64" fmla="*/ 4 w 676"/>
              <a:gd name="T65" fmla="*/ 294 h 676"/>
              <a:gd name="T66" fmla="*/ 12 w 676"/>
              <a:gd name="T67" fmla="*/ 260 h 676"/>
              <a:gd name="T68" fmla="*/ 18 w 676"/>
              <a:gd name="T69" fmla="*/ 232 h 676"/>
              <a:gd name="T70" fmla="*/ 32 w 676"/>
              <a:gd name="T71" fmla="*/ 198 h 676"/>
              <a:gd name="T72" fmla="*/ 50 w 676"/>
              <a:gd name="T73" fmla="*/ 168 h 676"/>
              <a:gd name="T74" fmla="*/ 64 w 676"/>
              <a:gd name="T75" fmla="*/ 146 h 676"/>
              <a:gd name="T76" fmla="*/ 84 w 676"/>
              <a:gd name="T77" fmla="*/ 118 h 676"/>
              <a:gd name="T78" fmla="*/ 108 w 676"/>
              <a:gd name="T79" fmla="*/ 94 h 676"/>
              <a:gd name="T80" fmla="*/ 132 w 676"/>
              <a:gd name="T81" fmla="*/ 70 h 676"/>
              <a:gd name="T82" fmla="*/ 162 w 676"/>
              <a:gd name="T83" fmla="*/ 52 h 676"/>
              <a:gd name="T84" fmla="*/ 190 w 676"/>
              <a:gd name="T85" fmla="*/ 36 h 676"/>
              <a:gd name="T86" fmla="*/ 224 w 676"/>
              <a:gd name="T87" fmla="*/ 24 h 676"/>
              <a:gd name="T88" fmla="*/ 254 w 676"/>
              <a:gd name="T89" fmla="*/ 12 h 676"/>
              <a:gd name="T90" fmla="*/ 290 w 676"/>
              <a:gd name="T91" fmla="*/ 10 h 676"/>
              <a:gd name="T92" fmla="*/ 324 w 676"/>
              <a:gd name="T93" fmla="*/ 0 h 676"/>
              <a:gd name="T94" fmla="*/ 358 w 676"/>
              <a:gd name="T95" fmla="*/ 6 h 676"/>
              <a:gd name="T96" fmla="*/ 394 w 676"/>
              <a:gd name="T97" fmla="*/ 8 h 676"/>
              <a:gd name="T98" fmla="*/ 420 w 676"/>
              <a:gd name="T99" fmla="*/ 12 h 676"/>
              <a:gd name="T100" fmla="*/ 450 w 676"/>
              <a:gd name="T101" fmla="*/ 26 h 676"/>
              <a:gd name="T102" fmla="*/ 484 w 676"/>
              <a:gd name="T103" fmla="*/ 34 h 676"/>
              <a:gd name="T104" fmla="*/ 508 w 676"/>
              <a:gd name="T105" fmla="*/ 52 h 676"/>
              <a:gd name="T106" fmla="*/ 532 w 676"/>
              <a:gd name="T107" fmla="*/ 68 h 676"/>
              <a:gd name="T108" fmla="*/ 562 w 676"/>
              <a:gd name="T109" fmla="*/ 90 h 676"/>
              <a:gd name="T110" fmla="*/ 588 w 676"/>
              <a:gd name="T111" fmla="*/ 118 h 676"/>
              <a:gd name="T112" fmla="*/ 610 w 676"/>
              <a:gd name="T113" fmla="*/ 142 h 676"/>
              <a:gd name="T114" fmla="*/ 630 w 676"/>
              <a:gd name="T115" fmla="*/ 168 h 676"/>
              <a:gd name="T116" fmla="*/ 638 w 676"/>
              <a:gd name="T117" fmla="*/ 196 h 676"/>
              <a:gd name="T118" fmla="*/ 654 w 676"/>
              <a:gd name="T119" fmla="*/ 234 h 676"/>
              <a:gd name="T120" fmla="*/ 666 w 676"/>
              <a:gd name="T121" fmla="*/ 266 h 676"/>
              <a:gd name="T122" fmla="*/ 674 w 676"/>
              <a:gd name="T123" fmla="*/ 302 h 676"/>
              <a:gd name="T124" fmla="*/ 676 w 676"/>
              <a:gd name="T125" fmla="*/ 330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6" h="676">
                <a:moveTo>
                  <a:pt x="674" y="342"/>
                </a:moveTo>
                <a:lnTo>
                  <a:pt x="674" y="342"/>
                </a:lnTo>
                <a:lnTo>
                  <a:pt x="674" y="348"/>
                </a:lnTo>
                <a:lnTo>
                  <a:pt x="674" y="348"/>
                </a:lnTo>
                <a:lnTo>
                  <a:pt x="676" y="354"/>
                </a:lnTo>
                <a:lnTo>
                  <a:pt x="676" y="354"/>
                </a:lnTo>
                <a:lnTo>
                  <a:pt x="674" y="360"/>
                </a:lnTo>
                <a:lnTo>
                  <a:pt x="674" y="360"/>
                </a:lnTo>
                <a:lnTo>
                  <a:pt x="672" y="366"/>
                </a:lnTo>
                <a:lnTo>
                  <a:pt x="672" y="366"/>
                </a:lnTo>
                <a:lnTo>
                  <a:pt x="670" y="372"/>
                </a:lnTo>
                <a:lnTo>
                  <a:pt x="670" y="372"/>
                </a:lnTo>
                <a:lnTo>
                  <a:pt x="668" y="378"/>
                </a:lnTo>
                <a:lnTo>
                  <a:pt x="668" y="378"/>
                </a:lnTo>
                <a:lnTo>
                  <a:pt x="668" y="384"/>
                </a:lnTo>
                <a:lnTo>
                  <a:pt x="668" y="384"/>
                </a:lnTo>
                <a:lnTo>
                  <a:pt x="670" y="386"/>
                </a:lnTo>
                <a:lnTo>
                  <a:pt x="672" y="390"/>
                </a:lnTo>
                <a:lnTo>
                  <a:pt x="672" y="390"/>
                </a:lnTo>
                <a:lnTo>
                  <a:pt x="670" y="396"/>
                </a:lnTo>
                <a:lnTo>
                  <a:pt x="670" y="396"/>
                </a:lnTo>
                <a:lnTo>
                  <a:pt x="668" y="398"/>
                </a:lnTo>
                <a:lnTo>
                  <a:pt x="666" y="400"/>
                </a:lnTo>
                <a:lnTo>
                  <a:pt x="666" y="400"/>
                </a:lnTo>
                <a:lnTo>
                  <a:pt x="664" y="406"/>
                </a:lnTo>
                <a:lnTo>
                  <a:pt x="664" y="406"/>
                </a:lnTo>
                <a:lnTo>
                  <a:pt x="662" y="412"/>
                </a:lnTo>
                <a:lnTo>
                  <a:pt x="662" y="412"/>
                </a:lnTo>
                <a:lnTo>
                  <a:pt x="664" y="416"/>
                </a:lnTo>
                <a:lnTo>
                  <a:pt x="666" y="418"/>
                </a:lnTo>
                <a:lnTo>
                  <a:pt x="666" y="418"/>
                </a:lnTo>
                <a:lnTo>
                  <a:pt x="664" y="424"/>
                </a:lnTo>
                <a:lnTo>
                  <a:pt x="664" y="424"/>
                </a:lnTo>
                <a:lnTo>
                  <a:pt x="664" y="430"/>
                </a:lnTo>
                <a:lnTo>
                  <a:pt x="664" y="430"/>
                </a:lnTo>
                <a:lnTo>
                  <a:pt x="662" y="436"/>
                </a:lnTo>
                <a:lnTo>
                  <a:pt x="662" y="436"/>
                </a:lnTo>
                <a:lnTo>
                  <a:pt x="660" y="442"/>
                </a:lnTo>
                <a:lnTo>
                  <a:pt x="660" y="442"/>
                </a:lnTo>
                <a:lnTo>
                  <a:pt x="660" y="448"/>
                </a:lnTo>
                <a:lnTo>
                  <a:pt x="660" y="448"/>
                </a:lnTo>
                <a:lnTo>
                  <a:pt x="656" y="450"/>
                </a:lnTo>
                <a:lnTo>
                  <a:pt x="654" y="452"/>
                </a:lnTo>
                <a:lnTo>
                  <a:pt x="654" y="452"/>
                </a:lnTo>
                <a:lnTo>
                  <a:pt x="654" y="454"/>
                </a:lnTo>
                <a:lnTo>
                  <a:pt x="654" y="458"/>
                </a:lnTo>
                <a:lnTo>
                  <a:pt x="654" y="458"/>
                </a:lnTo>
                <a:lnTo>
                  <a:pt x="650" y="464"/>
                </a:lnTo>
                <a:lnTo>
                  <a:pt x="650" y="464"/>
                </a:lnTo>
                <a:lnTo>
                  <a:pt x="648" y="466"/>
                </a:lnTo>
                <a:lnTo>
                  <a:pt x="646" y="468"/>
                </a:lnTo>
                <a:lnTo>
                  <a:pt x="646" y="468"/>
                </a:lnTo>
                <a:lnTo>
                  <a:pt x="648" y="472"/>
                </a:lnTo>
                <a:lnTo>
                  <a:pt x="648" y="474"/>
                </a:lnTo>
                <a:lnTo>
                  <a:pt x="648" y="474"/>
                </a:lnTo>
                <a:lnTo>
                  <a:pt x="646" y="476"/>
                </a:lnTo>
                <a:lnTo>
                  <a:pt x="642" y="478"/>
                </a:lnTo>
                <a:lnTo>
                  <a:pt x="642" y="478"/>
                </a:lnTo>
                <a:lnTo>
                  <a:pt x="642" y="484"/>
                </a:lnTo>
                <a:lnTo>
                  <a:pt x="642" y="484"/>
                </a:lnTo>
                <a:lnTo>
                  <a:pt x="638" y="490"/>
                </a:lnTo>
                <a:lnTo>
                  <a:pt x="638" y="490"/>
                </a:lnTo>
                <a:lnTo>
                  <a:pt x="636" y="496"/>
                </a:lnTo>
                <a:lnTo>
                  <a:pt x="636" y="496"/>
                </a:lnTo>
                <a:lnTo>
                  <a:pt x="632" y="500"/>
                </a:lnTo>
                <a:lnTo>
                  <a:pt x="632" y="500"/>
                </a:lnTo>
                <a:lnTo>
                  <a:pt x="630" y="504"/>
                </a:lnTo>
                <a:lnTo>
                  <a:pt x="630" y="504"/>
                </a:lnTo>
                <a:lnTo>
                  <a:pt x="626" y="510"/>
                </a:lnTo>
                <a:lnTo>
                  <a:pt x="626" y="510"/>
                </a:lnTo>
                <a:lnTo>
                  <a:pt x="626" y="514"/>
                </a:lnTo>
                <a:lnTo>
                  <a:pt x="626" y="516"/>
                </a:lnTo>
                <a:lnTo>
                  <a:pt x="626" y="516"/>
                </a:lnTo>
                <a:lnTo>
                  <a:pt x="622" y="518"/>
                </a:lnTo>
                <a:lnTo>
                  <a:pt x="618" y="518"/>
                </a:lnTo>
                <a:lnTo>
                  <a:pt x="618" y="518"/>
                </a:lnTo>
                <a:lnTo>
                  <a:pt x="616" y="524"/>
                </a:lnTo>
                <a:lnTo>
                  <a:pt x="616" y="524"/>
                </a:lnTo>
                <a:lnTo>
                  <a:pt x="616" y="528"/>
                </a:lnTo>
                <a:lnTo>
                  <a:pt x="616" y="532"/>
                </a:lnTo>
                <a:lnTo>
                  <a:pt x="616" y="532"/>
                </a:lnTo>
                <a:lnTo>
                  <a:pt x="612" y="536"/>
                </a:lnTo>
                <a:lnTo>
                  <a:pt x="612" y="536"/>
                </a:lnTo>
                <a:lnTo>
                  <a:pt x="608" y="540"/>
                </a:lnTo>
                <a:lnTo>
                  <a:pt x="608" y="540"/>
                </a:lnTo>
                <a:lnTo>
                  <a:pt x="604" y="542"/>
                </a:lnTo>
                <a:lnTo>
                  <a:pt x="602" y="542"/>
                </a:lnTo>
                <a:lnTo>
                  <a:pt x="602" y="542"/>
                </a:lnTo>
                <a:lnTo>
                  <a:pt x="598" y="548"/>
                </a:lnTo>
                <a:lnTo>
                  <a:pt x="598" y="548"/>
                </a:lnTo>
                <a:lnTo>
                  <a:pt x="598" y="552"/>
                </a:lnTo>
                <a:lnTo>
                  <a:pt x="598" y="554"/>
                </a:lnTo>
                <a:lnTo>
                  <a:pt x="598" y="554"/>
                </a:lnTo>
                <a:lnTo>
                  <a:pt x="594" y="556"/>
                </a:lnTo>
                <a:lnTo>
                  <a:pt x="590" y="556"/>
                </a:lnTo>
                <a:lnTo>
                  <a:pt x="590" y="556"/>
                </a:lnTo>
                <a:lnTo>
                  <a:pt x="590" y="560"/>
                </a:lnTo>
                <a:lnTo>
                  <a:pt x="590" y="564"/>
                </a:lnTo>
                <a:lnTo>
                  <a:pt x="590" y="564"/>
                </a:lnTo>
                <a:lnTo>
                  <a:pt x="586" y="564"/>
                </a:lnTo>
                <a:lnTo>
                  <a:pt x="584" y="564"/>
                </a:lnTo>
                <a:lnTo>
                  <a:pt x="584" y="564"/>
                </a:lnTo>
                <a:lnTo>
                  <a:pt x="580" y="570"/>
                </a:lnTo>
                <a:lnTo>
                  <a:pt x="580" y="570"/>
                </a:lnTo>
                <a:lnTo>
                  <a:pt x="578" y="572"/>
                </a:lnTo>
                <a:lnTo>
                  <a:pt x="578" y="576"/>
                </a:lnTo>
                <a:lnTo>
                  <a:pt x="578" y="576"/>
                </a:lnTo>
                <a:lnTo>
                  <a:pt x="574" y="578"/>
                </a:lnTo>
                <a:lnTo>
                  <a:pt x="572" y="578"/>
                </a:lnTo>
                <a:lnTo>
                  <a:pt x="572" y="578"/>
                </a:lnTo>
                <a:lnTo>
                  <a:pt x="568" y="584"/>
                </a:lnTo>
                <a:lnTo>
                  <a:pt x="568" y="584"/>
                </a:lnTo>
                <a:lnTo>
                  <a:pt x="562" y="586"/>
                </a:lnTo>
                <a:lnTo>
                  <a:pt x="562" y="586"/>
                </a:lnTo>
                <a:lnTo>
                  <a:pt x="560" y="590"/>
                </a:lnTo>
                <a:lnTo>
                  <a:pt x="560" y="590"/>
                </a:lnTo>
                <a:lnTo>
                  <a:pt x="554" y="592"/>
                </a:lnTo>
                <a:lnTo>
                  <a:pt x="554" y="592"/>
                </a:lnTo>
                <a:lnTo>
                  <a:pt x="552" y="596"/>
                </a:lnTo>
                <a:lnTo>
                  <a:pt x="552" y="600"/>
                </a:lnTo>
                <a:lnTo>
                  <a:pt x="552" y="600"/>
                </a:lnTo>
                <a:lnTo>
                  <a:pt x="548" y="600"/>
                </a:lnTo>
                <a:lnTo>
                  <a:pt x="546" y="600"/>
                </a:lnTo>
                <a:lnTo>
                  <a:pt x="546" y="600"/>
                </a:lnTo>
                <a:lnTo>
                  <a:pt x="544" y="604"/>
                </a:lnTo>
                <a:lnTo>
                  <a:pt x="544" y="608"/>
                </a:lnTo>
                <a:lnTo>
                  <a:pt x="544" y="608"/>
                </a:lnTo>
                <a:lnTo>
                  <a:pt x="538" y="612"/>
                </a:lnTo>
                <a:lnTo>
                  <a:pt x="538" y="612"/>
                </a:lnTo>
                <a:lnTo>
                  <a:pt x="534" y="610"/>
                </a:lnTo>
                <a:lnTo>
                  <a:pt x="530" y="610"/>
                </a:lnTo>
                <a:lnTo>
                  <a:pt x="530" y="610"/>
                </a:lnTo>
                <a:lnTo>
                  <a:pt x="530" y="614"/>
                </a:lnTo>
                <a:lnTo>
                  <a:pt x="528" y="618"/>
                </a:lnTo>
                <a:lnTo>
                  <a:pt x="528" y="618"/>
                </a:lnTo>
                <a:lnTo>
                  <a:pt x="526" y="618"/>
                </a:lnTo>
                <a:lnTo>
                  <a:pt x="522" y="618"/>
                </a:lnTo>
                <a:lnTo>
                  <a:pt x="522" y="618"/>
                </a:lnTo>
                <a:lnTo>
                  <a:pt x="520" y="622"/>
                </a:lnTo>
                <a:lnTo>
                  <a:pt x="520" y="624"/>
                </a:lnTo>
                <a:lnTo>
                  <a:pt x="520" y="624"/>
                </a:lnTo>
                <a:lnTo>
                  <a:pt x="514" y="626"/>
                </a:lnTo>
                <a:lnTo>
                  <a:pt x="514" y="626"/>
                </a:lnTo>
                <a:lnTo>
                  <a:pt x="508" y="630"/>
                </a:lnTo>
                <a:lnTo>
                  <a:pt x="508" y="630"/>
                </a:lnTo>
                <a:lnTo>
                  <a:pt x="504" y="634"/>
                </a:lnTo>
                <a:lnTo>
                  <a:pt x="504" y="634"/>
                </a:lnTo>
                <a:lnTo>
                  <a:pt x="500" y="634"/>
                </a:lnTo>
                <a:lnTo>
                  <a:pt x="498" y="634"/>
                </a:lnTo>
                <a:lnTo>
                  <a:pt x="498" y="634"/>
                </a:lnTo>
                <a:lnTo>
                  <a:pt x="490" y="634"/>
                </a:lnTo>
                <a:lnTo>
                  <a:pt x="490" y="634"/>
                </a:lnTo>
                <a:lnTo>
                  <a:pt x="488" y="636"/>
                </a:lnTo>
                <a:lnTo>
                  <a:pt x="486" y="640"/>
                </a:lnTo>
                <a:lnTo>
                  <a:pt x="486" y="640"/>
                </a:lnTo>
                <a:lnTo>
                  <a:pt x="482" y="644"/>
                </a:lnTo>
                <a:lnTo>
                  <a:pt x="482" y="644"/>
                </a:lnTo>
                <a:lnTo>
                  <a:pt x="478" y="642"/>
                </a:lnTo>
                <a:lnTo>
                  <a:pt x="476" y="642"/>
                </a:lnTo>
                <a:lnTo>
                  <a:pt x="476" y="642"/>
                </a:lnTo>
                <a:lnTo>
                  <a:pt x="474" y="644"/>
                </a:lnTo>
                <a:lnTo>
                  <a:pt x="472" y="648"/>
                </a:lnTo>
                <a:lnTo>
                  <a:pt x="472" y="648"/>
                </a:lnTo>
                <a:lnTo>
                  <a:pt x="470" y="650"/>
                </a:lnTo>
                <a:lnTo>
                  <a:pt x="466" y="652"/>
                </a:lnTo>
                <a:lnTo>
                  <a:pt x="466" y="652"/>
                </a:lnTo>
                <a:lnTo>
                  <a:pt x="460" y="652"/>
                </a:lnTo>
                <a:lnTo>
                  <a:pt x="460" y="652"/>
                </a:lnTo>
                <a:lnTo>
                  <a:pt x="458" y="652"/>
                </a:lnTo>
                <a:lnTo>
                  <a:pt x="454" y="650"/>
                </a:lnTo>
                <a:lnTo>
                  <a:pt x="454" y="650"/>
                </a:lnTo>
                <a:lnTo>
                  <a:pt x="448" y="654"/>
                </a:lnTo>
                <a:lnTo>
                  <a:pt x="448" y="654"/>
                </a:lnTo>
                <a:lnTo>
                  <a:pt x="444" y="658"/>
                </a:lnTo>
                <a:lnTo>
                  <a:pt x="444" y="658"/>
                </a:lnTo>
                <a:lnTo>
                  <a:pt x="438" y="662"/>
                </a:lnTo>
                <a:lnTo>
                  <a:pt x="438" y="662"/>
                </a:lnTo>
                <a:lnTo>
                  <a:pt x="436" y="660"/>
                </a:lnTo>
                <a:lnTo>
                  <a:pt x="432" y="658"/>
                </a:lnTo>
                <a:lnTo>
                  <a:pt x="432" y="658"/>
                </a:lnTo>
                <a:lnTo>
                  <a:pt x="430" y="662"/>
                </a:lnTo>
                <a:lnTo>
                  <a:pt x="428" y="666"/>
                </a:lnTo>
                <a:lnTo>
                  <a:pt x="428" y="666"/>
                </a:lnTo>
                <a:lnTo>
                  <a:pt x="422" y="666"/>
                </a:lnTo>
                <a:lnTo>
                  <a:pt x="422" y="666"/>
                </a:lnTo>
                <a:lnTo>
                  <a:pt x="418" y="666"/>
                </a:lnTo>
                <a:lnTo>
                  <a:pt x="416" y="666"/>
                </a:lnTo>
                <a:lnTo>
                  <a:pt x="416" y="666"/>
                </a:lnTo>
                <a:lnTo>
                  <a:pt x="412" y="664"/>
                </a:lnTo>
                <a:lnTo>
                  <a:pt x="410" y="664"/>
                </a:lnTo>
                <a:lnTo>
                  <a:pt x="410" y="664"/>
                </a:lnTo>
                <a:lnTo>
                  <a:pt x="404" y="666"/>
                </a:lnTo>
                <a:lnTo>
                  <a:pt x="404" y="666"/>
                </a:lnTo>
                <a:lnTo>
                  <a:pt x="398" y="668"/>
                </a:lnTo>
                <a:lnTo>
                  <a:pt x="398" y="668"/>
                </a:lnTo>
                <a:lnTo>
                  <a:pt x="392" y="670"/>
                </a:lnTo>
                <a:lnTo>
                  <a:pt x="392" y="670"/>
                </a:lnTo>
                <a:lnTo>
                  <a:pt x="390" y="672"/>
                </a:lnTo>
                <a:lnTo>
                  <a:pt x="388" y="674"/>
                </a:lnTo>
                <a:lnTo>
                  <a:pt x="388" y="674"/>
                </a:lnTo>
                <a:lnTo>
                  <a:pt x="384" y="672"/>
                </a:lnTo>
                <a:lnTo>
                  <a:pt x="380" y="670"/>
                </a:lnTo>
                <a:lnTo>
                  <a:pt x="380" y="670"/>
                </a:lnTo>
                <a:lnTo>
                  <a:pt x="378" y="672"/>
                </a:lnTo>
                <a:lnTo>
                  <a:pt x="376" y="674"/>
                </a:lnTo>
                <a:lnTo>
                  <a:pt x="376" y="674"/>
                </a:lnTo>
                <a:lnTo>
                  <a:pt x="370" y="674"/>
                </a:lnTo>
                <a:lnTo>
                  <a:pt x="370" y="674"/>
                </a:lnTo>
                <a:lnTo>
                  <a:pt x="366" y="672"/>
                </a:lnTo>
                <a:lnTo>
                  <a:pt x="364" y="670"/>
                </a:lnTo>
                <a:lnTo>
                  <a:pt x="364" y="670"/>
                </a:lnTo>
                <a:lnTo>
                  <a:pt x="358" y="672"/>
                </a:lnTo>
                <a:lnTo>
                  <a:pt x="358" y="672"/>
                </a:lnTo>
                <a:lnTo>
                  <a:pt x="352" y="672"/>
                </a:lnTo>
                <a:lnTo>
                  <a:pt x="352" y="672"/>
                </a:lnTo>
                <a:lnTo>
                  <a:pt x="348" y="674"/>
                </a:lnTo>
                <a:lnTo>
                  <a:pt x="346" y="676"/>
                </a:lnTo>
                <a:lnTo>
                  <a:pt x="346" y="676"/>
                </a:lnTo>
                <a:lnTo>
                  <a:pt x="344" y="674"/>
                </a:lnTo>
                <a:lnTo>
                  <a:pt x="340" y="672"/>
                </a:lnTo>
                <a:lnTo>
                  <a:pt x="340" y="672"/>
                </a:lnTo>
                <a:lnTo>
                  <a:pt x="338" y="674"/>
                </a:lnTo>
                <a:lnTo>
                  <a:pt x="334" y="676"/>
                </a:lnTo>
                <a:lnTo>
                  <a:pt x="334" y="676"/>
                </a:lnTo>
                <a:lnTo>
                  <a:pt x="332" y="674"/>
                </a:lnTo>
                <a:lnTo>
                  <a:pt x="328" y="672"/>
                </a:lnTo>
                <a:lnTo>
                  <a:pt x="328" y="672"/>
                </a:lnTo>
                <a:lnTo>
                  <a:pt x="322" y="674"/>
                </a:lnTo>
                <a:lnTo>
                  <a:pt x="322" y="674"/>
                </a:lnTo>
                <a:lnTo>
                  <a:pt x="320" y="676"/>
                </a:lnTo>
                <a:lnTo>
                  <a:pt x="316" y="676"/>
                </a:lnTo>
                <a:lnTo>
                  <a:pt x="316" y="676"/>
                </a:lnTo>
                <a:lnTo>
                  <a:pt x="314" y="674"/>
                </a:lnTo>
                <a:lnTo>
                  <a:pt x="312" y="672"/>
                </a:lnTo>
                <a:lnTo>
                  <a:pt x="312" y="672"/>
                </a:lnTo>
                <a:lnTo>
                  <a:pt x="308" y="672"/>
                </a:lnTo>
                <a:lnTo>
                  <a:pt x="304" y="674"/>
                </a:lnTo>
                <a:lnTo>
                  <a:pt x="304" y="674"/>
                </a:lnTo>
                <a:lnTo>
                  <a:pt x="300" y="670"/>
                </a:lnTo>
                <a:lnTo>
                  <a:pt x="300" y="670"/>
                </a:lnTo>
                <a:lnTo>
                  <a:pt x="296" y="672"/>
                </a:lnTo>
                <a:lnTo>
                  <a:pt x="294" y="672"/>
                </a:lnTo>
                <a:lnTo>
                  <a:pt x="294" y="672"/>
                </a:lnTo>
                <a:lnTo>
                  <a:pt x="290" y="672"/>
                </a:lnTo>
                <a:lnTo>
                  <a:pt x="288" y="670"/>
                </a:lnTo>
                <a:lnTo>
                  <a:pt x="288" y="670"/>
                </a:lnTo>
                <a:lnTo>
                  <a:pt x="284" y="670"/>
                </a:lnTo>
                <a:lnTo>
                  <a:pt x="282" y="672"/>
                </a:lnTo>
                <a:lnTo>
                  <a:pt x="282" y="672"/>
                </a:lnTo>
                <a:lnTo>
                  <a:pt x="276" y="670"/>
                </a:lnTo>
                <a:lnTo>
                  <a:pt x="276" y="670"/>
                </a:lnTo>
                <a:lnTo>
                  <a:pt x="274" y="668"/>
                </a:lnTo>
                <a:lnTo>
                  <a:pt x="270" y="666"/>
                </a:lnTo>
                <a:lnTo>
                  <a:pt x="270" y="666"/>
                </a:lnTo>
                <a:lnTo>
                  <a:pt x="268" y="668"/>
                </a:lnTo>
                <a:lnTo>
                  <a:pt x="264" y="668"/>
                </a:lnTo>
                <a:lnTo>
                  <a:pt x="264" y="668"/>
                </a:lnTo>
                <a:lnTo>
                  <a:pt x="258" y="666"/>
                </a:lnTo>
                <a:lnTo>
                  <a:pt x="258" y="666"/>
                </a:lnTo>
                <a:lnTo>
                  <a:pt x="256" y="664"/>
                </a:lnTo>
                <a:lnTo>
                  <a:pt x="254" y="662"/>
                </a:lnTo>
                <a:lnTo>
                  <a:pt x="254" y="662"/>
                </a:lnTo>
                <a:lnTo>
                  <a:pt x="248" y="662"/>
                </a:lnTo>
                <a:lnTo>
                  <a:pt x="248" y="662"/>
                </a:lnTo>
                <a:lnTo>
                  <a:pt x="242" y="662"/>
                </a:lnTo>
                <a:lnTo>
                  <a:pt x="242" y="662"/>
                </a:lnTo>
                <a:lnTo>
                  <a:pt x="236" y="660"/>
                </a:lnTo>
                <a:lnTo>
                  <a:pt x="236" y="660"/>
                </a:lnTo>
                <a:lnTo>
                  <a:pt x="230" y="656"/>
                </a:lnTo>
                <a:lnTo>
                  <a:pt x="230" y="656"/>
                </a:lnTo>
                <a:lnTo>
                  <a:pt x="226" y="654"/>
                </a:lnTo>
                <a:lnTo>
                  <a:pt x="226" y="654"/>
                </a:lnTo>
                <a:lnTo>
                  <a:pt x="222" y="654"/>
                </a:lnTo>
                <a:lnTo>
                  <a:pt x="218" y="656"/>
                </a:lnTo>
                <a:lnTo>
                  <a:pt x="218" y="656"/>
                </a:lnTo>
                <a:lnTo>
                  <a:pt x="214" y="650"/>
                </a:lnTo>
                <a:lnTo>
                  <a:pt x="214" y="650"/>
                </a:lnTo>
                <a:lnTo>
                  <a:pt x="208" y="650"/>
                </a:lnTo>
                <a:lnTo>
                  <a:pt x="208" y="650"/>
                </a:lnTo>
                <a:lnTo>
                  <a:pt x="206" y="646"/>
                </a:lnTo>
                <a:lnTo>
                  <a:pt x="204" y="644"/>
                </a:lnTo>
                <a:lnTo>
                  <a:pt x="204" y="644"/>
                </a:lnTo>
                <a:lnTo>
                  <a:pt x="200" y="646"/>
                </a:lnTo>
                <a:lnTo>
                  <a:pt x="196" y="646"/>
                </a:lnTo>
                <a:lnTo>
                  <a:pt x="196" y="646"/>
                </a:lnTo>
                <a:lnTo>
                  <a:pt x="192" y="642"/>
                </a:lnTo>
                <a:lnTo>
                  <a:pt x="192" y="642"/>
                </a:lnTo>
                <a:lnTo>
                  <a:pt x="188" y="638"/>
                </a:lnTo>
                <a:lnTo>
                  <a:pt x="188" y="638"/>
                </a:lnTo>
                <a:lnTo>
                  <a:pt x="182" y="636"/>
                </a:lnTo>
                <a:lnTo>
                  <a:pt x="182" y="636"/>
                </a:lnTo>
                <a:lnTo>
                  <a:pt x="178" y="636"/>
                </a:lnTo>
                <a:lnTo>
                  <a:pt x="176" y="636"/>
                </a:lnTo>
                <a:lnTo>
                  <a:pt x="176" y="636"/>
                </a:lnTo>
                <a:lnTo>
                  <a:pt x="170" y="634"/>
                </a:lnTo>
                <a:lnTo>
                  <a:pt x="170" y="634"/>
                </a:lnTo>
                <a:lnTo>
                  <a:pt x="168" y="630"/>
                </a:lnTo>
                <a:lnTo>
                  <a:pt x="168" y="628"/>
                </a:lnTo>
                <a:lnTo>
                  <a:pt x="168" y="628"/>
                </a:lnTo>
                <a:lnTo>
                  <a:pt x="164" y="628"/>
                </a:lnTo>
                <a:lnTo>
                  <a:pt x="160" y="628"/>
                </a:lnTo>
                <a:lnTo>
                  <a:pt x="160" y="628"/>
                </a:lnTo>
                <a:lnTo>
                  <a:pt x="160" y="624"/>
                </a:lnTo>
                <a:lnTo>
                  <a:pt x="158" y="620"/>
                </a:lnTo>
                <a:lnTo>
                  <a:pt x="158" y="620"/>
                </a:lnTo>
                <a:lnTo>
                  <a:pt x="154" y="620"/>
                </a:lnTo>
                <a:lnTo>
                  <a:pt x="152" y="620"/>
                </a:lnTo>
                <a:lnTo>
                  <a:pt x="152" y="620"/>
                </a:lnTo>
                <a:lnTo>
                  <a:pt x="146" y="618"/>
                </a:lnTo>
                <a:lnTo>
                  <a:pt x="146" y="618"/>
                </a:lnTo>
                <a:lnTo>
                  <a:pt x="144" y="614"/>
                </a:lnTo>
                <a:lnTo>
                  <a:pt x="144" y="610"/>
                </a:lnTo>
                <a:lnTo>
                  <a:pt x="144" y="610"/>
                </a:lnTo>
                <a:lnTo>
                  <a:pt x="138" y="606"/>
                </a:lnTo>
                <a:lnTo>
                  <a:pt x="138" y="606"/>
                </a:lnTo>
                <a:lnTo>
                  <a:pt x="134" y="604"/>
                </a:lnTo>
                <a:lnTo>
                  <a:pt x="134" y="604"/>
                </a:lnTo>
                <a:lnTo>
                  <a:pt x="130" y="604"/>
                </a:lnTo>
                <a:lnTo>
                  <a:pt x="126" y="604"/>
                </a:lnTo>
                <a:lnTo>
                  <a:pt x="126" y="604"/>
                </a:lnTo>
                <a:lnTo>
                  <a:pt x="126" y="600"/>
                </a:lnTo>
                <a:lnTo>
                  <a:pt x="126" y="596"/>
                </a:lnTo>
                <a:lnTo>
                  <a:pt x="126" y="596"/>
                </a:lnTo>
                <a:lnTo>
                  <a:pt x="120" y="592"/>
                </a:lnTo>
                <a:lnTo>
                  <a:pt x="120" y="592"/>
                </a:lnTo>
                <a:lnTo>
                  <a:pt x="116" y="588"/>
                </a:lnTo>
                <a:lnTo>
                  <a:pt x="116" y="588"/>
                </a:lnTo>
                <a:lnTo>
                  <a:pt x="110" y="586"/>
                </a:lnTo>
                <a:lnTo>
                  <a:pt x="110" y="586"/>
                </a:lnTo>
                <a:lnTo>
                  <a:pt x="106" y="582"/>
                </a:lnTo>
                <a:lnTo>
                  <a:pt x="106" y="582"/>
                </a:lnTo>
                <a:lnTo>
                  <a:pt x="102" y="578"/>
                </a:lnTo>
                <a:lnTo>
                  <a:pt x="102" y="578"/>
                </a:lnTo>
                <a:lnTo>
                  <a:pt x="96" y="576"/>
                </a:lnTo>
                <a:lnTo>
                  <a:pt x="96" y="576"/>
                </a:lnTo>
                <a:lnTo>
                  <a:pt x="96" y="572"/>
                </a:lnTo>
                <a:lnTo>
                  <a:pt x="96" y="568"/>
                </a:lnTo>
                <a:lnTo>
                  <a:pt x="96" y="568"/>
                </a:lnTo>
                <a:lnTo>
                  <a:pt x="90" y="564"/>
                </a:lnTo>
                <a:lnTo>
                  <a:pt x="90" y="564"/>
                </a:lnTo>
                <a:lnTo>
                  <a:pt x="88" y="560"/>
                </a:lnTo>
                <a:lnTo>
                  <a:pt x="88" y="560"/>
                </a:lnTo>
                <a:lnTo>
                  <a:pt x="84" y="558"/>
                </a:lnTo>
                <a:lnTo>
                  <a:pt x="80" y="558"/>
                </a:lnTo>
                <a:lnTo>
                  <a:pt x="80" y="558"/>
                </a:lnTo>
                <a:lnTo>
                  <a:pt x="80" y="554"/>
                </a:lnTo>
                <a:lnTo>
                  <a:pt x="80" y="550"/>
                </a:lnTo>
                <a:lnTo>
                  <a:pt x="80" y="550"/>
                </a:lnTo>
                <a:lnTo>
                  <a:pt x="76" y="550"/>
                </a:lnTo>
                <a:lnTo>
                  <a:pt x="74" y="548"/>
                </a:lnTo>
                <a:lnTo>
                  <a:pt x="74" y="548"/>
                </a:lnTo>
                <a:lnTo>
                  <a:pt x="74" y="544"/>
                </a:lnTo>
                <a:lnTo>
                  <a:pt x="74" y="542"/>
                </a:lnTo>
                <a:lnTo>
                  <a:pt x="74" y="542"/>
                </a:lnTo>
                <a:lnTo>
                  <a:pt x="70" y="536"/>
                </a:lnTo>
                <a:lnTo>
                  <a:pt x="70" y="536"/>
                </a:lnTo>
                <a:lnTo>
                  <a:pt x="66" y="532"/>
                </a:lnTo>
                <a:lnTo>
                  <a:pt x="66" y="532"/>
                </a:lnTo>
                <a:lnTo>
                  <a:pt x="62" y="532"/>
                </a:lnTo>
                <a:lnTo>
                  <a:pt x="58" y="530"/>
                </a:lnTo>
                <a:lnTo>
                  <a:pt x="58" y="530"/>
                </a:lnTo>
                <a:lnTo>
                  <a:pt x="58" y="528"/>
                </a:lnTo>
                <a:lnTo>
                  <a:pt x="58" y="524"/>
                </a:lnTo>
                <a:lnTo>
                  <a:pt x="58" y="524"/>
                </a:lnTo>
                <a:lnTo>
                  <a:pt x="54" y="518"/>
                </a:lnTo>
                <a:lnTo>
                  <a:pt x="54" y="518"/>
                </a:lnTo>
                <a:lnTo>
                  <a:pt x="52" y="514"/>
                </a:lnTo>
                <a:lnTo>
                  <a:pt x="52" y="514"/>
                </a:lnTo>
                <a:lnTo>
                  <a:pt x="50" y="508"/>
                </a:lnTo>
                <a:lnTo>
                  <a:pt x="50" y="508"/>
                </a:lnTo>
                <a:lnTo>
                  <a:pt x="46" y="506"/>
                </a:lnTo>
                <a:lnTo>
                  <a:pt x="44" y="504"/>
                </a:lnTo>
                <a:lnTo>
                  <a:pt x="44" y="504"/>
                </a:lnTo>
                <a:lnTo>
                  <a:pt x="44" y="500"/>
                </a:lnTo>
                <a:lnTo>
                  <a:pt x="46" y="498"/>
                </a:lnTo>
                <a:lnTo>
                  <a:pt x="46" y="498"/>
                </a:lnTo>
                <a:lnTo>
                  <a:pt x="42" y="492"/>
                </a:lnTo>
                <a:lnTo>
                  <a:pt x="42" y="492"/>
                </a:lnTo>
                <a:lnTo>
                  <a:pt x="38" y="488"/>
                </a:lnTo>
                <a:lnTo>
                  <a:pt x="38" y="488"/>
                </a:lnTo>
                <a:lnTo>
                  <a:pt x="34" y="482"/>
                </a:lnTo>
                <a:lnTo>
                  <a:pt x="34" y="482"/>
                </a:lnTo>
                <a:lnTo>
                  <a:pt x="32" y="480"/>
                </a:lnTo>
                <a:lnTo>
                  <a:pt x="30" y="478"/>
                </a:lnTo>
                <a:lnTo>
                  <a:pt x="30" y="478"/>
                </a:lnTo>
                <a:lnTo>
                  <a:pt x="30" y="476"/>
                </a:lnTo>
                <a:lnTo>
                  <a:pt x="30" y="472"/>
                </a:lnTo>
                <a:lnTo>
                  <a:pt x="30" y="472"/>
                </a:lnTo>
                <a:lnTo>
                  <a:pt x="28" y="466"/>
                </a:lnTo>
                <a:lnTo>
                  <a:pt x="28" y="466"/>
                </a:lnTo>
                <a:lnTo>
                  <a:pt x="26" y="464"/>
                </a:lnTo>
                <a:lnTo>
                  <a:pt x="22" y="462"/>
                </a:lnTo>
                <a:lnTo>
                  <a:pt x="22" y="462"/>
                </a:lnTo>
                <a:lnTo>
                  <a:pt x="24" y="458"/>
                </a:lnTo>
                <a:lnTo>
                  <a:pt x="24" y="456"/>
                </a:lnTo>
                <a:lnTo>
                  <a:pt x="24" y="456"/>
                </a:lnTo>
                <a:lnTo>
                  <a:pt x="22" y="450"/>
                </a:lnTo>
                <a:lnTo>
                  <a:pt x="22" y="450"/>
                </a:lnTo>
                <a:lnTo>
                  <a:pt x="20" y="444"/>
                </a:lnTo>
                <a:lnTo>
                  <a:pt x="20" y="444"/>
                </a:lnTo>
                <a:lnTo>
                  <a:pt x="20" y="438"/>
                </a:lnTo>
                <a:lnTo>
                  <a:pt x="20" y="438"/>
                </a:lnTo>
                <a:lnTo>
                  <a:pt x="16" y="436"/>
                </a:lnTo>
                <a:lnTo>
                  <a:pt x="14" y="434"/>
                </a:lnTo>
                <a:lnTo>
                  <a:pt x="14" y="434"/>
                </a:lnTo>
                <a:lnTo>
                  <a:pt x="12" y="428"/>
                </a:lnTo>
                <a:lnTo>
                  <a:pt x="12" y="428"/>
                </a:lnTo>
                <a:lnTo>
                  <a:pt x="10" y="422"/>
                </a:lnTo>
                <a:lnTo>
                  <a:pt x="10" y="422"/>
                </a:lnTo>
                <a:lnTo>
                  <a:pt x="10" y="418"/>
                </a:lnTo>
                <a:lnTo>
                  <a:pt x="10" y="418"/>
                </a:lnTo>
                <a:lnTo>
                  <a:pt x="10" y="414"/>
                </a:lnTo>
                <a:lnTo>
                  <a:pt x="12" y="410"/>
                </a:lnTo>
                <a:lnTo>
                  <a:pt x="12" y="410"/>
                </a:lnTo>
                <a:lnTo>
                  <a:pt x="10" y="408"/>
                </a:lnTo>
                <a:lnTo>
                  <a:pt x="8" y="406"/>
                </a:lnTo>
                <a:lnTo>
                  <a:pt x="8" y="406"/>
                </a:lnTo>
                <a:lnTo>
                  <a:pt x="6" y="400"/>
                </a:lnTo>
                <a:lnTo>
                  <a:pt x="6" y="400"/>
                </a:lnTo>
                <a:lnTo>
                  <a:pt x="6" y="394"/>
                </a:lnTo>
                <a:lnTo>
                  <a:pt x="6" y="394"/>
                </a:lnTo>
                <a:lnTo>
                  <a:pt x="4" y="388"/>
                </a:lnTo>
                <a:lnTo>
                  <a:pt x="4" y="388"/>
                </a:lnTo>
                <a:lnTo>
                  <a:pt x="6" y="386"/>
                </a:lnTo>
                <a:lnTo>
                  <a:pt x="8" y="382"/>
                </a:lnTo>
                <a:lnTo>
                  <a:pt x="8" y="382"/>
                </a:lnTo>
                <a:lnTo>
                  <a:pt x="8" y="376"/>
                </a:lnTo>
                <a:lnTo>
                  <a:pt x="8" y="376"/>
                </a:lnTo>
                <a:lnTo>
                  <a:pt x="4" y="374"/>
                </a:lnTo>
                <a:lnTo>
                  <a:pt x="2" y="370"/>
                </a:lnTo>
                <a:lnTo>
                  <a:pt x="2" y="370"/>
                </a:lnTo>
                <a:lnTo>
                  <a:pt x="0" y="366"/>
                </a:lnTo>
                <a:lnTo>
                  <a:pt x="0" y="366"/>
                </a:lnTo>
                <a:lnTo>
                  <a:pt x="2" y="362"/>
                </a:lnTo>
                <a:lnTo>
                  <a:pt x="4" y="358"/>
                </a:lnTo>
                <a:lnTo>
                  <a:pt x="4" y="358"/>
                </a:lnTo>
                <a:lnTo>
                  <a:pt x="4" y="354"/>
                </a:lnTo>
                <a:lnTo>
                  <a:pt x="4" y="354"/>
                </a:lnTo>
                <a:lnTo>
                  <a:pt x="4" y="348"/>
                </a:lnTo>
                <a:lnTo>
                  <a:pt x="4" y="348"/>
                </a:lnTo>
                <a:lnTo>
                  <a:pt x="2" y="342"/>
                </a:lnTo>
                <a:lnTo>
                  <a:pt x="2" y="342"/>
                </a:lnTo>
                <a:lnTo>
                  <a:pt x="4" y="338"/>
                </a:lnTo>
                <a:lnTo>
                  <a:pt x="6" y="336"/>
                </a:lnTo>
                <a:lnTo>
                  <a:pt x="6" y="336"/>
                </a:lnTo>
                <a:lnTo>
                  <a:pt x="2" y="332"/>
                </a:lnTo>
                <a:lnTo>
                  <a:pt x="0" y="330"/>
                </a:lnTo>
                <a:lnTo>
                  <a:pt x="0" y="330"/>
                </a:lnTo>
                <a:lnTo>
                  <a:pt x="2" y="326"/>
                </a:lnTo>
                <a:lnTo>
                  <a:pt x="4" y="324"/>
                </a:lnTo>
                <a:lnTo>
                  <a:pt x="4" y="324"/>
                </a:lnTo>
                <a:lnTo>
                  <a:pt x="2" y="318"/>
                </a:lnTo>
                <a:lnTo>
                  <a:pt x="2" y="318"/>
                </a:lnTo>
                <a:lnTo>
                  <a:pt x="4" y="312"/>
                </a:lnTo>
                <a:lnTo>
                  <a:pt x="4" y="312"/>
                </a:lnTo>
                <a:lnTo>
                  <a:pt x="2" y="306"/>
                </a:lnTo>
                <a:lnTo>
                  <a:pt x="2" y="306"/>
                </a:lnTo>
                <a:lnTo>
                  <a:pt x="4" y="304"/>
                </a:lnTo>
                <a:lnTo>
                  <a:pt x="6" y="300"/>
                </a:lnTo>
                <a:lnTo>
                  <a:pt x="6" y="300"/>
                </a:lnTo>
                <a:lnTo>
                  <a:pt x="4" y="298"/>
                </a:lnTo>
                <a:lnTo>
                  <a:pt x="4" y="294"/>
                </a:lnTo>
                <a:lnTo>
                  <a:pt x="4" y="294"/>
                </a:lnTo>
                <a:lnTo>
                  <a:pt x="4" y="288"/>
                </a:lnTo>
                <a:lnTo>
                  <a:pt x="4" y="288"/>
                </a:lnTo>
                <a:lnTo>
                  <a:pt x="4" y="282"/>
                </a:lnTo>
                <a:lnTo>
                  <a:pt x="4" y="282"/>
                </a:lnTo>
                <a:lnTo>
                  <a:pt x="6" y="280"/>
                </a:lnTo>
                <a:lnTo>
                  <a:pt x="10" y="278"/>
                </a:lnTo>
                <a:lnTo>
                  <a:pt x="10" y="278"/>
                </a:lnTo>
                <a:lnTo>
                  <a:pt x="10" y="272"/>
                </a:lnTo>
                <a:lnTo>
                  <a:pt x="10" y="272"/>
                </a:lnTo>
                <a:lnTo>
                  <a:pt x="12" y="266"/>
                </a:lnTo>
                <a:lnTo>
                  <a:pt x="12" y="266"/>
                </a:lnTo>
                <a:lnTo>
                  <a:pt x="12" y="260"/>
                </a:lnTo>
                <a:lnTo>
                  <a:pt x="12" y="260"/>
                </a:lnTo>
                <a:lnTo>
                  <a:pt x="12" y="254"/>
                </a:lnTo>
                <a:lnTo>
                  <a:pt x="12" y="254"/>
                </a:lnTo>
                <a:lnTo>
                  <a:pt x="14" y="252"/>
                </a:lnTo>
                <a:lnTo>
                  <a:pt x="16" y="250"/>
                </a:lnTo>
                <a:lnTo>
                  <a:pt x="16" y="250"/>
                </a:lnTo>
                <a:lnTo>
                  <a:pt x="16" y="246"/>
                </a:lnTo>
                <a:lnTo>
                  <a:pt x="14" y="242"/>
                </a:lnTo>
                <a:lnTo>
                  <a:pt x="14" y="242"/>
                </a:lnTo>
                <a:lnTo>
                  <a:pt x="16" y="240"/>
                </a:lnTo>
                <a:lnTo>
                  <a:pt x="20" y="238"/>
                </a:lnTo>
                <a:lnTo>
                  <a:pt x="20" y="238"/>
                </a:lnTo>
                <a:lnTo>
                  <a:pt x="18" y="234"/>
                </a:lnTo>
                <a:lnTo>
                  <a:pt x="18" y="232"/>
                </a:lnTo>
                <a:lnTo>
                  <a:pt x="18" y="232"/>
                </a:lnTo>
                <a:lnTo>
                  <a:pt x="20" y="230"/>
                </a:lnTo>
                <a:lnTo>
                  <a:pt x="24" y="228"/>
                </a:lnTo>
                <a:lnTo>
                  <a:pt x="24" y="228"/>
                </a:lnTo>
                <a:lnTo>
                  <a:pt x="24" y="222"/>
                </a:lnTo>
                <a:lnTo>
                  <a:pt x="24" y="222"/>
                </a:lnTo>
                <a:lnTo>
                  <a:pt x="24" y="218"/>
                </a:lnTo>
                <a:lnTo>
                  <a:pt x="22" y="214"/>
                </a:lnTo>
                <a:lnTo>
                  <a:pt x="22" y="214"/>
                </a:lnTo>
                <a:lnTo>
                  <a:pt x="26" y="212"/>
                </a:lnTo>
                <a:lnTo>
                  <a:pt x="28" y="210"/>
                </a:lnTo>
                <a:lnTo>
                  <a:pt x="28" y="210"/>
                </a:lnTo>
                <a:lnTo>
                  <a:pt x="30" y="204"/>
                </a:lnTo>
                <a:lnTo>
                  <a:pt x="30" y="204"/>
                </a:lnTo>
                <a:lnTo>
                  <a:pt x="32" y="198"/>
                </a:lnTo>
                <a:lnTo>
                  <a:pt x="32" y="198"/>
                </a:lnTo>
                <a:lnTo>
                  <a:pt x="34" y="194"/>
                </a:lnTo>
                <a:lnTo>
                  <a:pt x="34" y="194"/>
                </a:lnTo>
                <a:lnTo>
                  <a:pt x="36" y="192"/>
                </a:lnTo>
                <a:lnTo>
                  <a:pt x="40" y="190"/>
                </a:lnTo>
                <a:lnTo>
                  <a:pt x="40" y="190"/>
                </a:lnTo>
                <a:lnTo>
                  <a:pt x="40" y="184"/>
                </a:lnTo>
                <a:lnTo>
                  <a:pt x="40" y="184"/>
                </a:lnTo>
                <a:lnTo>
                  <a:pt x="42" y="182"/>
                </a:lnTo>
                <a:lnTo>
                  <a:pt x="44" y="180"/>
                </a:lnTo>
                <a:lnTo>
                  <a:pt x="44" y="180"/>
                </a:lnTo>
                <a:lnTo>
                  <a:pt x="46" y="174"/>
                </a:lnTo>
                <a:lnTo>
                  <a:pt x="46" y="174"/>
                </a:lnTo>
                <a:lnTo>
                  <a:pt x="50" y="168"/>
                </a:lnTo>
                <a:lnTo>
                  <a:pt x="50" y="168"/>
                </a:lnTo>
                <a:lnTo>
                  <a:pt x="50" y="164"/>
                </a:lnTo>
                <a:lnTo>
                  <a:pt x="50" y="162"/>
                </a:lnTo>
                <a:lnTo>
                  <a:pt x="50" y="162"/>
                </a:lnTo>
                <a:lnTo>
                  <a:pt x="52" y="160"/>
                </a:lnTo>
                <a:lnTo>
                  <a:pt x="56" y="158"/>
                </a:lnTo>
                <a:lnTo>
                  <a:pt x="56" y="158"/>
                </a:lnTo>
                <a:lnTo>
                  <a:pt x="58" y="156"/>
                </a:lnTo>
                <a:lnTo>
                  <a:pt x="60" y="154"/>
                </a:lnTo>
                <a:lnTo>
                  <a:pt x="60" y="154"/>
                </a:lnTo>
                <a:lnTo>
                  <a:pt x="60" y="150"/>
                </a:lnTo>
                <a:lnTo>
                  <a:pt x="60" y="146"/>
                </a:lnTo>
                <a:lnTo>
                  <a:pt x="60" y="146"/>
                </a:lnTo>
                <a:lnTo>
                  <a:pt x="64" y="146"/>
                </a:lnTo>
                <a:lnTo>
                  <a:pt x="68" y="146"/>
                </a:lnTo>
                <a:lnTo>
                  <a:pt x="68" y="146"/>
                </a:lnTo>
                <a:lnTo>
                  <a:pt x="68" y="140"/>
                </a:lnTo>
                <a:lnTo>
                  <a:pt x="68" y="140"/>
                </a:lnTo>
                <a:lnTo>
                  <a:pt x="70" y="134"/>
                </a:lnTo>
                <a:lnTo>
                  <a:pt x="70" y="134"/>
                </a:lnTo>
                <a:lnTo>
                  <a:pt x="76" y="130"/>
                </a:lnTo>
                <a:lnTo>
                  <a:pt x="76" y="130"/>
                </a:lnTo>
                <a:lnTo>
                  <a:pt x="78" y="124"/>
                </a:lnTo>
                <a:lnTo>
                  <a:pt x="78" y="124"/>
                </a:lnTo>
                <a:lnTo>
                  <a:pt x="82" y="124"/>
                </a:lnTo>
                <a:lnTo>
                  <a:pt x="84" y="122"/>
                </a:lnTo>
                <a:lnTo>
                  <a:pt x="84" y="122"/>
                </a:lnTo>
                <a:lnTo>
                  <a:pt x="84" y="118"/>
                </a:lnTo>
                <a:lnTo>
                  <a:pt x="84" y="114"/>
                </a:lnTo>
                <a:lnTo>
                  <a:pt x="84" y="114"/>
                </a:lnTo>
                <a:lnTo>
                  <a:pt x="88" y="114"/>
                </a:lnTo>
                <a:lnTo>
                  <a:pt x="92" y="112"/>
                </a:lnTo>
                <a:lnTo>
                  <a:pt x="92" y="112"/>
                </a:lnTo>
                <a:lnTo>
                  <a:pt x="94" y="106"/>
                </a:lnTo>
                <a:lnTo>
                  <a:pt x="94" y="106"/>
                </a:lnTo>
                <a:lnTo>
                  <a:pt x="96" y="106"/>
                </a:lnTo>
                <a:lnTo>
                  <a:pt x="100" y="104"/>
                </a:lnTo>
                <a:lnTo>
                  <a:pt x="100" y="104"/>
                </a:lnTo>
                <a:lnTo>
                  <a:pt x="104" y="100"/>
                </a:lnTo>
                <a:lnTo>
                  <a:pt x="104" y="100"/>
                </a:lnTo>
                <a:lnTo>
                  <a:pt x="108" y="94"/>
                </a:lnTo>
                <a:lnTo>
                  <a:pt x="108" y="94"/>
                </a:lnTo>
                <a:lnTo>
                  <a:pt x="110" y="90"/>
                </a:lnTo>
                <a:lnTo>
                  <a:pt x="110" y="90"/>
                </a:lnTo>
                <a:lnTo>
                  <a:pt x="112" y="88"/>
                </a:lnTo>
                <a:lnTo>
                  <a:pt x="116" y="88"/>
                </a:lnTo>
                <a:lnTo>
                  <a:pt x="116" y="88"/>
                </a:lnTo>
                <a:lnTo>
                  <a:pt x="120" y="84"/>
                </a:lnTo>
                <a:lnTo>
                  <a:pt x="120" y="84"/>
                </a:lnTo>
                <a:lnTo>
                  <a:pt x="124" y="80"/>
                </a:lnTo>
                <a:lnTo>
                  <a:pt x="124" y="80"/>
                </a:lnTo>
                <a:lnTo>
                  <a:pt x="130" y="76"/>
                </a:lnTo>
                <a:lnTo>
                  <a:pt x="130" y="76"/>
                </a:lnTo>
                <a:lnTo>
                  <a:pt x="130" y="72"/>
                </a:lnTo>
                <a:lnTo>
                  <a:pt x="132" y="70"/>
                </a:lnTo>
                <a:lnTo>
                  <a:pt x="132" y="70"/>
                </a:lnTo>
                <a:lnTo>
                  <a:pt x="138" y="68"/>
                </a:lnTo>
                <a:lnTo>
                  <a:pt x="138" y="68"/>
                </a:lnTo>
                <a:lnTo>
                  <a:pt x="144" y="66"/>
                </a:lnTo>
                <a:lnTo>
                  <a:pt x="144" y="66"/>
                </a:lnTo>
                <a:lnTo>
                  <a:pt x="144" y="62"/>
                </a:lnTo>
                <a:lnTo>
                  <a:pt x="146" y="60"/>
                </a:lnTo>
                <a:lnTo>
                  <a:pt x="146" y="60"/>
                </a:lnTo>
                <a:lnTo>
                  <a:pt x="150" y="58"/>
                </a:lnTo>
                <a:lnTo>
                  <a:pt x="152" y="58"/>
                </a:lnTo>
                <a:lnTo>
                  <a:pt x="152" y="58"/>
                </a:lnTo>
                <a:lnTo>
                  <a:pt x="158" y="56"/>
                </a:lnTo>
                <a:lnTo>
                  <a:pt x="158" y="56"/>
                </a:lnTo>
                <a:lnTo>
                  <a:pt x="162" y="52"/>
                </a:lnTo>
                <a:lnTo>
                  <a:pt x="162" y="52"/>
                </a:lnTo>
                <a:lnTo>
                  <a:pt x="166" y="52"/>
                </a:lnTo>
                <a:lnTo>
                  <a:pt x="168" y="52"/>
                </a:lnTo>
                <a:lnTo>
                  <a:pt x="168" y="52"/>
                </a:lnTo>
                <a:lnTo>
                  <a:pt x="170" y="48"/>
                </a:lnTo>
                <a:lnTo>
                  <a:pt x="172" y="44"/>
                </a:lnTo>
                <a:lnTo>
                  <a:pt x="172" y="44"/>
                </a:lnTo>
                <a:lnTo>
                  <a:pt x="178" y="44"/>
                </a:lnTo>
                <a:lnTo>
                  <a:pt x="178" y="44"/>
                </a:lnTo>
                <a:lnTo>
                  <a:pt x="184" y="40"/>
                </a:lnTo>
                <a:lnTo>
                  <a:pt x="184" y="40"/>
                </a:lnTo>
                <a:lnTo>
                  <a:pt x="186" y="38"/>
                </a:lnTo>
                <a:lnTo>
                  <a:pt x="188" y="36"/>
                </a:lnTo>
                <a:lnTo>
                  <a:pt x="188" y="36"/>
                </a:lnTo>
                <a:lnTo>
                  <a:pt x="190" y="36"/>
                </a:lnTo>
                <a:lnTo>
                  <a:pt x="194" y="36"/>
                </a:lnTo>
                <a:lnTo>
                  <a:pt x="194" y="36"/>
                </a:lnTo>
                <a:lnTo>
                  <a:pt x="200" y="36"/>
                </a:lnTo>
                <a:lnTo>
                  <a:pt x="200" y="36"/>
                </a:lnTo>
                <a:lnTo>
                  <a:pt x="202" y="32"/>
                </a:lnTo>
                <a:lnTo>
                  <a:pt x="204" y="28"/>
                </a:lnTo>
                <a:lnTo>
                  <a:pt x="204" y="28"/>
                </a:lnTo>
                <a:lnTo>
                  <a:pt x="210" y="28"/>
                </a:lnTo>
                <a:lnTo>
                  <a:pt x="210" y="28"/>
                </a:lnTo>
                <a:lnTo>
                  <a:pt x="216" y="26"/>
                </a:lnTo>
                <a:lnTo>
                  <a:pt x="216" y="26"/>
                </a:lnTo>
                <a:lnTo>
                  <a:pt x="220" y="22"/>
                </a:lnTo>
                <a:lnTo>
                  <a:pt x="220" y="22"/>
                </a:lnTo>
                <a:lnTo>
                  <a:pt x="224" y="24"/>
                </a:lnTo>
                <a:lnTo>
                  <a:pt x="226" y="24"/>
                </a:lnTo>
                <a:lnTo>
                  <a:pt x="226" y="24"/>
                </a:lnTo>
                <a:lnTo>
                  <a:pt x="228" y="22"/>
                </a:lnTo>
                <a:lnTo>
                  <a:pt x="232" y="18"/>
                </a:lnTo>
                <a:lnTo>
                  <a:pt x="232" y="18"/>
                </a:lnTo>
                <a:lnTo>
                  <a:pt x="238" y="18"/>
                </a:lnTo>
                <a:lnTo>
                  <a:pt x="238" y="18"/>
                </a:lnTo>
                <a:lnTo>
                  <a:pt x="240" y="18"/>
                </a:lnTo>
                <a:lnTo>
                  <a:pt x="244" y="20"/>
                </a:lnTo>
                <a:lnTo>
                  <a:pt x="244" y="20"/>
                </a:lnTo>
                <a:lnTo>
                  <a:pt x="250" y="18"/>
                </a:lnTo>
                <a:lnTo>
                  <a:pt x="250" y="18"/>
                </a:lnTo>
                <a:lnTo>
                  <a:pt x="252" y="14"/>
                </a:lnTo>
                <a:lnTo>
                  <a:pt x="254" y="12"/>
                </a:lnTo>
                <a:lnTo>
                  <a:pt x="254" y="12"/>
                </a:lnTo>
                <a:lnTo>
                  <a:pt x="260" y="12"/>
                </a:lnTo>
                <a:lnTo>
                  <a:pt x="260" y="12"/>
                </a:lnTo>
                <a:lnTo>
                  <a:pt x="266" y="10"/>
                </a:lnTo>
                <a:lnTo>
                  <a:pt x="266" y="10"/>
                </a:lnTo>
                <a:lnTo>
                  <a:pt x="272" y="8"/>
                </a:lnTo>
                <a:lnTo>
                  <a:pt x="272" y="8"/>
                </a:lnTo>
                <a:lnTo>
                  <a:pt x="276" y="6"/>
                </a:lnTo>
                <a:lnTo>
                  <a:pt x="276" y="6"/>
                </a:lnTo>
                <a:lnTo>
                  <a:pt x="280" y="8"/>
                </a:lnTo>
                <a:lnTo>
                  <a:pt x="284" y="10"/>
                </a:lnTo>
                <a:lnTo>
                  <a:pt x="284" y="10"/>
                </a:lnTo>
                <a:lnTo>
                  <a:pt x="290" y="10"/>
                </a:lnTo>
                <a:lnTo>
                  <a:pt x="290" y="10"/>
                </a:lnTo>
                <a:lnTo>
                  <a:pt x="292" y="8"/>
                </a:lnTo>
                <a:lnTo>
                  <a:pt x="294" y="4"/>
                </a:lnTo>
                <a:lnTo>
                  <a:pt x="294" y="4"/>
                </a:lnTo>
                <a:lnTo>
                  <a:pt x="298" y="6"/>
                </a:lnTo>
                <a:lnTo>
                  <a:pt x="300" y="8"/>
                </a:lnTo>
                <a:lnTo>
                  <a:pt x="300" y="8"/>
                </a:lnTo>
                <a:lnTo>
                  <a:pt x="306" y="8"/>
                </a:lnTo>
                <a:lnTo>
                  <a:pt x="306" y="8"/>
                </a:lnTo>
                <a:lnTo>
                  <a:pt x="312" y="6"/>
                </a:lnTo>
                <a:lnTo>
                  <a:pt x="312" y="6"/>
                </a:lnTo>
                <a:lnTo>
                  <a:pt x="314" y="4"/>
                </a:lnTo>
                <a:lnTo>
                  <a:pt x="318" y="2"/>
                </a:lnTo>
                <a:lnTo>
                  <a:pt x="318" y="2"/>
                </a:lnTo>
                <a:lnTo>
                  <a:pt x="324" y="0"/>
                </a:lnTo>
                <a:lnTo>
                  <a:pt x="324" y="0"/>
                </a:lnTo>
                <a:lnTo>
                  <a:pt x="326" y="2"/>
                </a:lnTo>
                <a:lnTo>
                  <a:pt x="330" y="6"/>
                </a:lnTo>
                <a:lnTo>
                  <a:pt x="330" y="6"/>
                </a:lnTo>
                <a:lnTo>
                  <a:pt x="336" y="4"/>
                </a:lnTo>
                <a:lnTo>
                  <a:pt x="336" y="4"/>
                </a:lnTo>
                <a:lnTo>
                  <a:pt x="338" y="4"/>
                </a:lnTo>
                <a:lnTo>
                  <a:pt x="342" y="2"/>
                </a:lnTo>
                <a:lnTo>
                  <a:pt x="342" y="2"/>
                </a:lnTo>
                <a:lnTo>
                  <a:pt x="348" y="2"/>
                </a:lnTo>
                <a:lnTo>
                  <a:pt x="348" y="2"/>
                </a:lnTo>
                <a:lnTo>
                  <a:pt x="352" y="6"/>
                </a:lnTo>
                <a:lnTo>
                  <a:pt x="352" y="6"/>
                </a:lnTo>
                <a:lnTo>
                  <a:pt x="358" y="6"/>
                </a:lnTo>
                <a:lnTo>
                  <a:pt x="358" y="6"/>
                </a:lnTo>
                <a:lnTo>
                  <a:pt x="364" y="6"/>
                </a:lnTo>
                <a:lnTo>
                  <a:pt x="364" y="6"/>
                </a:lnTo>
                <a:lnTo>
                  <a:pt x="368" y="4"/>
                </a:lnTo>
                <a:lnTo>
                  <a:pt x="370" y="2"/>
                </a:lnTo>
                <a:lnTo>
                  <a:pt x="370" y="2"/>
                </a:lnTo>
                <a:lnTo>
                  <a:pt x="374" y="4"/>
                </a:lnTo>
                <a:lnTo>
                  <a:pt x="376" y="6"/>
                </a:lnTo>
                <a:lnTo>
                  <a:pt x="376" y="6"/>
                </a:lnTo>
                <a:lnTo>
                  <a:pt x="382" y="6"/>
                </a:lnTo>
                <a:lnTo>
                  <a:pt x="382" y="6"/>
                </a:lnTo>
                <a:lnTo>
                  <a:pt x="388" y="6"/>
                </a:lnTo>
                <a:lnTo>
                  <a:pt x="388" y="6"/>
                </a:lnTo>
                <a:lnTo>
                  <a:pt x="394" y="8"/>
                </a:lnTo>
                <a:lnTo>
                  <a:pt x="394" y="8"/>
                </a:lnTo>
                <a:lnTo>
                  <a:pt x="396" y="8"/>
                </a:lnTo>
                <a:lnTo>
                  <a:pt x="400" y="6"/>
                </a:lnTo>
                <a:lnTo>
                  <a:pt x="400" y="6"/>
                </a:lnTo>
                <a:lnTo>
                  <a:pt x="402" y="10"/>
                </a:lnTo>
                <a:lnTo>
                  <a:pt x="404" y="12"/>
                </a:lnTo>
                <a:lnTo>
                  <a:pt x="404" y="12"/>
                </a:lnTo>
                <a:lnTo>
                  <a:pt x="408" y="10"/>
                </a:lnTo>
                <a:lnTo>
                  <a:pt x="412" y="8"/>
                </a:lnTo>
                <a:lnTo>
                  <a:pt x="412" y="8"/>
                </a:lnTo>
                <a:lnTo>
                  <a:pt x="414" y="10"/>
                </a:lnTo>
                <a:lnTo>
                  <a:pt x="416" y="14"/>
                </a:lnTo>
                <a:lnTo>
                  <a:pt x="416" y="14"/>
                </a:lnTo>
                <a:lnTo>
                  <a:pt x="420" y="12"/>
                </a:lnTo>
                <a:lnTo>
                  <a:pt x="424" y="12"/>
                </a:lnTo>
                <a:lnTo>
                  <a:pt x="424" y="12"/>
                </a:lnTo>
                <a:lnTo>
                  <a:pt x="428" y="14"/>
                </a:lnTo>
                <a:lnTo>
                  <a:pt x="428" y="14"/>
                </a:lnTo>
                <a:lnTo>
                  <a:pt x="430" y="16"/>
                </a:lnTo>
                <a:lnTo>
                  <a:pt x="432" y="20"/>
                </a:lnTo>
                <a:lnTo>
                  <a:pt x="432" y="20"/>
                </a:lnTo>
                <a:lnTo>
                  <a:pt x="436" y="20"/>
                </a:lnTo>
                <a:lnTo>
                  <a:pt x="440" y="18"/>
                </a:lnTo>
                <a:lnTo>
                  <a:pt x="440" y="18"/>
                </a:lnTo>
                <a:lnTo>
                  <a:pt x="446" y="20"/>
                </a:lnTo>
                <a:lnTo>
                  <a:pt x="446" y="20"/>
                </a:lnTo>
                <a:lnTo>
                  <a:pt x="448" y="22"/>
                </a:lnTo>
                <a:lnTo>
                  <a:pt x="450" y="26"/>
                </a:lnTo>
                <a:lnTo>
                  <a:pt x="450" y="26"/>
                </a:lnTo>
                <a:lnTo>
                  <a:pt x="452" y="26"/>
                </a:lnTo>
                <a:lnTo>
                  <a:pt x="456" y="24"/>
                </a:lnTo>
                <a:lnTo>
                  <a:pt x="456" y="24"/>
                </a:lnTo>
                <a:lnTo>
                  <a:pt x="460" y="28"/>
                </a:lnTo>
                <a:lnTo>
                  <a:pt x="460" y="28"/>
                </a:lnTo>
                <a:lnTo>
                  <a:pt x="464" y="28"/>
                </a:lnTo>
                <a:lnTo>
                  <a:pt x="468" y="26"/>
                </a:lnTo>
                <a:lnTo>
                  <a:pt x="468" y="26"/>
                </a:lnTo>
                <a:lnTo>
                  <a:pt x="472" y="30"/>
                </a:lnTo>
                <a:lnTo>
                  <a:pt x="472" y="30"/>
                </a:lnTo>
                <a:lnTo>
                  <a:pt x="478" y="32"/>
                </a:lnTo>
                <a:lnTo>
                  <a:pt x="478" y="32"/>
                </a:lnTo>
                <a:lnTo>
                  <a:pt x="484" y="34"/>
                </a:lnTo>
                <a:lnTo>
                  <a:pt x="484" y="34"/>
                </a:lnTo>
                <a:lnTo>
                  <a:pt x="486" y="38"/>
                </a:lnTo>
                <a:lnTo>
                  <a:pt x="486" y="42"/>
                </a:lnTo>
                <a:lnTo>
                  <a:pt x="486" y="42"/>
                </a:lnTo>
                <a:lnTo>
                  <a:pt x="490" y="40"/>
                </a:lnTo>
                <a:lnTo>
                  <a:pt x="494" y="38"/>
                </a:lnTo>
                <a:lnTo>
                  <a:pt x="494" y="38"/>
                </a:lnTo>
                <a:lnTo>
                  <a:pt x="500" y="42"/>
                </a:lnTo>
                <a:lnTo>
                  <a:pt x="500" y="42"/>
                </a:lnTo>
                <a:lnTo>
                  <a:pt x="504" y="46"/>
                </a:lnTo>
                <a:lnTo>
                  <a:pt x="504" y="46"/>
                </a:lnTo>
                <a:lnTo>
                  <a:pt x="506" y="48"/>
                </a:lnTo>
                <a:lnTo>
                  <a:pt x="508" y="52"/>
                </a:lnTo>
                <a:lnTo>
                  <a:pt x="508" y="52"/>
                </a:lnTo>
                <a:lnTo>
                  <a:pt x="512" y="52"/>
                </a:lnTo>
                <a:lnTo>
                  <a:pt x="516" y="50"/>
                </a:lnTo>
                <a:lnTo>
                  <a:pt x="516" y="50"/>
                </a:lnTo>
                <a:lnTo>
                  <a:pt x="518" y="54"/>
                </a:lnTo>
                <a:lnTo>
                  <a:pt x="518" y="56"/>
                </a:lnTo>
                <a:lnTo>
                  <a:pt x="518" y="56"/>
                </a:lnTo>
                <a:lnTo>
                  <a:pt x="524" y="60"/>
                </a:lnTo>
                <a:lnTo>
                  <a:pt x="524" y="60"/>
                </a:lnTo>
                <a:lnTo>
                  <a:pt x="526" y="60"/>
                </a:lnTo>
                <a:lnTo>
                  <a:pt x="530" y="62"/>
                </a:lnTo>
                <a:lnTo>
                  <a:pt x="530" y="62"/>
                </a:lnTo>
                <a:lnTo>
                  <a:pt x="530" y="64"/>
                </a:lnTo>
                <a:lnTo>
                  <a:pt x="532" y="68"/>
                </a:lnTo>
                <a:lnTo>
                  <a:pt x="532" y="68"/>
                </a:lnTo>
                <a:lnTo>
                  <a:pt x="538" y="70"/>
                </a:lnTo>
                <a:lnTo>
                  <a:pt x="538" y="70"/>
                </a:lnTo>
                <a:lnTo>
                  <a:pt x="542" y="72"/>
                </a:lnTo>
                <a:lnTo>
                  <a:pt x="542" y="72"/>
                </a:lnTo>
                <a:lnTo>
                  <a:pt x="548" y="76"/>
                </a:lnTo>
                <a:lnTo>
                  <a:pt x="548" y="76"/>
                </a:lnTo>
                <a:lnTo>
                  <a:pt x="552" y="80"/>
                </a:lnTo>
                <a:lnTo>
                  <a:pt x="552" y="80"/>
                </a:lnTo>
                <a:lnTo>
                  <a:pt x="554" y="86"/>
                </a:lnTo>
                <a:lnTo>
                  <a:pt x="554" y="86"/>
                </a:lnTo>
                <a:lnTo>
                  <a:pt x="558" y="86"/>
                </a:lnTo>
                <a:lnTo>
                  <a:pt x="562" y="86"/>
                </a:lnTo>
                <a:lnTo>
                  <a:pt x="562" y="86"/>
                </a:lnTo>
                <a:lnTo>
                  <a:pt x="562" y="90"/>
                </a:lnTo>
                <a:lnTo>
                  <a:pt x="564" y="94"/>
                </a:lnTo>
                <a:lnTo>
                  <a:pt x="564" y="94"/>
                </a:lnTo>
                <a:lnTo>
                  <a:pt x="568" y="98"/>
                </a:lnTo>
                <a:lnTo>
                  <a:pt x="568" y="98"/>
                </a:lnTo>
                <a:lnTo>
                  <a:pt x="574" y="100"/>
                </a:lnTo>
                <a:lnTo>
                  <a:pt x="574" y="100"/>
                </a:lnTo>
                <a:lnTo>
                  <a:pt x="578" y="104"/>
                </a:lnTo>
                <a:lnTo>
                  <a:pt x="578" y="104"/>
                </a:lnTo>
                <a:lnTo>
                  <a:pt x="582" y="108"/>
                </a:lnTo>
                <a:lnTo>
                  <a:pt x="582" y="108"/>
                </a:lnTo>
                <a:lnTo>
                  <a:pt x="588" y="112"/>
                </a:lnTo>
                <a:lnTo>
                  <a:pt x="588" y="112"/>
                </a:lnTo>
                <a:lnTo>
                  <a:pt x="588" y="114"/>
                </a:lnTo>
                <a:lnTo>
                  <a:pt x="588" y="118"/>
                </a:lnTo>
                <a:lnTo>
                  <a:pt x="588" y="118"/>
                </a:lnTo>
                <a:lnTo>
                  <a:pt x="592" y="122"/>
                </a:lnTo>
                <a:lnTo>
                  <a:pt x="592" y="122"/>
                </a:lnTo>
                <a:lnTo>
                  <a:pt x="594" y="124"/>
                </a:lnTo>
                <a:lnTo>
                  <a:pt x="598" y="126"/>
                </a:lnTo>
                <a:lnTo>
                  <a:pt x="598" y="126"/>
                </a:lnTo>
                <a:lnTo>
                  <a:pt x="600" y="132"/>
                </a:lnTo>
                <a:lnTo>
                  <a:pt x="600" y="132"/>
                </a:lnTo>
                <a:lnTo>
                  <a:pt x="604" y="136"/>
                </a:lnTo>
                <a:lnTo>
                  <a:pt x="604" y="136"/>
                </a:lnTo>
                <a:lnTo>
                  <a:pt x="608" y="136"/>
                </a:lnTo>
                <a:lnTo>
                  <a:pt x="610" y="138"/>
                </a:lnTo>
                <a:lnTo>
                  <a:pt x="610" y="138"/>
                </a:lnTo>
                <a:lnTo>
                  <a:pt x="610" y="142"/>
                </a:lnTo>
                <a:lnTo>
                  <a:pt x="610" y="144"/>
                </a:lnTo>
                <a:lnTo>
                  <a:pt x="610" y="144"/>
                </a:lnTo>
                <a:lnTo>
                  <a:pt x="614" y="146"/>
                </a:lnTo>
                <a:lnTo>
                  <a:pt x="618" y="148"/>
                </a:lnTo>
                <a:lnTo>
                  <a:pt x="618" y="148"/>
                </a:lnTo>
                <a:lnTo>
                  <a:pt x="616" y="152"/>
                </a:lnTo>
                <a:lnTo>
                  <a:pt x="616" y="156"/>
                </a:lnTo>
                <a:lnTo>
                  <a:pt x="616" y="156"/>
                </a:lnTo>
                <a:lnTo>
                  <a:pt x="620" y="156"/>
                </a:lnTo>
                <a:lnTo>
                  <a:pt x="624" y="158"/>
                </a:lnTo>
                <a:lnTo>
                  <a:pt x="624" y="158"/>
                </a:lnTo>
                <a:lnTo>
                  <a:pt x="626" y="164"/>
                </a:lnTo>
                <a:lnTo>
                  <a:pt x="626" y="164"/>
                </a:lnTo>
                <a:lnTo>
                  <a:pt x="630" y="168"/>
                </a:lnTo>
                <a:lnTo>
                  <a:pt x="630" y="168"/>
                </a:lnTo>
                <a:lnTo>
                  <a:pt x="630" y="172"/>
                </a:lnTo>
                <a:lnTo>
                  <a:pt x="628" y="176"/>
                </a:lnTo>
                <a:lnTo>
                  <a:pt x="628" y="176"/>
                </a:lnTo>
                <a:lnTo>
                  <a:pt x="632" y="178"/>
                </a:lnTo>
                <a:lnTo>
                  <a:pt x="634" y="178"/>
                </a:lnTo>
                <a:lnTo>
                  <a:pt x="634" y="178"/>
                </a:lnTo>
                <a:lnTo>
                  <a:pt x="634" y="182"/>
                </a:lnTo>
                <a:lnTo>
                  <a:pt x="634" y="186"/>
                </a:lnTo>
                <a:lnTo>
                  <a:pt x="634" y="186"/>
                </a:lnTo>
                <a:lnTo>
                  <a:pt x="638" y="190"/>
                </a:lnTo>
                <a:lnTo>
                  <a:pt x="638" y="190"/>
                </a:lnTo>
                <a:lnTo>
                  <a:pt x="638" y="196"/>
                </a:lnTo>
                <a:lnTo>
                  <a:pt x="638" y="196"/>
                </a:lnTo>
                <a:lnTo>
                  <a:pt x="644" y="200"/>
                </a:lnTo>
                <a:lnTo>
                  <a:pt x="644" y="200"/>
                </a:lnTo>
                <a:lnTo>
                  <a:pt x="644" y="206"/>
                </a:lnTo>
                <a:lnTo>
                  <a:pt x="644" y="206"/>
                </a:lnTo>
                <a:lnTo>
                  <a:pt x="648" y="210"/>
                </a:lnTo>
                <a:lnTo>
                  <a:pt x="648" y="210"/>
                </a:lnTo>
                <a:lnTo>
                  <a:pt x="652" y="216"/>
                </a:lnTo>
                <a:lnTo>
                  <a:pt x="652" y="216"/>
                </a:lnTo>
                <a:lnTo>
                  <a:pt x="652" y="222"/>
                </a:lnTo>
                <a:lnTo>
                  <a:pt x="652" y="222"/>
                </a:lnTo>
                <a:lnTo>
                  <a:pt x="652" y="228"/>
                </a:lnTo>
                <a:lnTo>
                  <a:pt x="652" y="228"/>
                </a:lnTo>
                <a:lnTo>
                  <a:pt x="654" y="234"/>
                </a:lnTo>
                <a:lnTo>
                  <a:pt x="654" y="234"/>
                </a:lnTo>
                <a:lnTo>
                  <a:pt x="658" y="236"/>
                </a:lnTo>
                <a:lnTo>
                  <a:pt x="660" y="238"/>
                </a:lnTo>
                <a:lnTo>
                  <a:pt x="660" y="238"/>
                </a:lnTo>
                <a:lnTo>
                  <a:pt x="662" y="244"/>
                </a:lnTo>
                <a:lnTo>
                  <a:pt x="662" y="244"/>
                </a:lnTo>
                <a:lnTo>
                  <a:pt x="662" y="246"/>
                </a:lnTo>
                <a:lnTo>
                  <a:pt x="662" y="250"/>
                </a:lnTo>
                <a:lnTo>
                  <a:pt x="662" y="250"/>
                </a:lnTo>
                <a:lnTo>
                  <a:pt x="666" y="254"/>
                </a:lnTo>
                <a:lnTo>
                  <a:pt x="666" y="254"/>
                </a:lnTo>
                <a:lnTo>
                  <a:pt x="666" y="260"/>
                </a:lnTo>
                <a:lnTo>
                  <a:pt x="666" y="260"/>
                </a:lnTo>
                <a:lnTo>
                  <a:pt x="666" y="266"/>
                </a:lnTo>
                <a:lnTo>
                  <a:pt x="666" y="266"/>
                </a:lnTo>
                <a:lnTo>
                  <a:pt x="666" y="272"/>
                </a:lnTo>
                <a:lnTo>
                  <a:pt x="666" y="272"/>
                </a:lnTo>
                <a:lnTo>
                  <a:pt x="668" y="278"/>
                </a:lnTo>
                <a:lnTo>
                  <a:pt x="668" y="278"/>
                </a:lnTo>
                <a:lnTo>
                  <a:pt x="668" y="284"/>
                </a:lnTo>
                <a:lnTo>
                  <a:pt x="668" y="284"/>
                </a:lnTo>
                <a:lnTo>
                  <a:pt x="670" y="286"/>
                </a:lnTo>
                <a:lnTo>
                  <a:pt x="672" y="290"/>
                </a:lnTo>
                <a:lnTo>
                  <a:pt x="672" y="290"/>
                </a:lnTo>
                <a:lnTo>
                  <a:pt x="670" y="292"/>
                </a:lnTo>
                <a:lnTo>
                  <a:pt x="670" y="296"/>
                </a:lnTo>
                <a:lnTo>
                  <a:pt x="670" y="296"/>
                </a:lnTo>
                <a:lnTo>
                  <a:pt x="672" y="298"/>
                </a:lnTo>
                <a:lnTo>
                  <a:pt x="674" y="302"/>
                </a:lnTo>
                <a:lnTo>
                  <a:pt x="674" y="302"/>
                </a:lnTo>
                <a:lnTo>
                  <a:pt x="672" y="304"/>
                </a:lnTo>
                <a:lnTo>
                  <a:pt x="670" y="308"/>
                </a:lnTo>
                <a:lnTo>
                  <a:pt x="670" y="308"/>
                </a:lnTo>
                <a:lnTo>
                  <a:pt x="672" y="310"/>
                </a:lnTo>
                <a:lnTo>
                  <a:pt x="674" y="314"/>
                </a:lnTo>
                <a:lnTo>
                  <a:pt x="674" y="314"/>
                </a:lnTo>
                <a:lnTo>
                  <a:pt x="672" y="316"/>
                </a:lnTo>
                <a:lnTo>
                  <a:pt x="672" y="320"/>
                </a:lnTo>
                <a:lnTo>
                  <a:pt x="672" y="320"/>
                </a:lnTo>
                <a:lnTo>
                  <a:pt x="674" y="322"/>
                </a:lnTo>
                <a:lnTo>
                  <a:pt x="676" y="324"/>
                </a:lnTo>
                <a:lnTo>
                  <a:pt x="676" y="324"/>
                </a:lnTo>
                <a:lnTo>
                  <a:pt x="676" y="330"/>
                </a:lnTo>
                <a:lnTo>
                  <a:pt x="676" y="330"/>
                </a:lnTo>
                <a:lnTo>
                  <a:pt x="674" y="334"/>
                </a:lnTo>
                <a:lnTo>
                  <a:pt x="672" y="336"/>
                </a:lnTo>
                <a:lnTo>
                  <a:pt x="672" y="336"/>
                </a:lnTo>
                <a:lnTo>
                  <a:pt x="674" y="342"/>
                </a:lnTo>
                <a:lnTo>
                  <a:pt x="674" y="342"/>
                </a:lnTo>
                <a:close/>
              </a:path>
            </a:pathLst>
          </a:custGeom>
          <a:solidFill>
            <a:srgbClr val="EF5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07" name="テキスト プレースホルダー 406"/>
          <p:cNvSpPr>
            <a:spLocks noGrp="1"/>
          </p:cNvSpPr>
          <p:nvPr>
            <p:ph type="body" sz="quarter" idx="15"/>
          </p:nvPr>
        </p:nvSpPr>
        <p:spPr>
          <a:xfrm>
            <a:off x="40224" y="10260270"/>
            <a:ext cx="7494563" cy="506993"/>
          </a:xfrm>
        </p:spPr>
        <p:txBody>
          <a:bodyPr/>
          <a:lstStyle/>
          <a:p>
            <a:pPr algn="ctr"/>
            <a:r>
              <a:rPr kumimoji="1" lang="ja-JP" altLang="en-US" sz="1600" b="1" dirty="0"/>
              <a:t>申込み・問い合わせ先：沼田市役所環境課環境保全係　</a:t>
            </a:r>
            <a:r>
              <a:rPr kumimoji="1" lang="en-US" altLang="ja-JP" sz="1600" b="1" dirty="0"/>
              <a:t>TEL</a:t>
            </a:r>
            <a:r>
              <a:rPr kumimoji="1" lang="ja-JP" altLang="en-US" sz="1600" b="1" dirty="0"/>
              <a:t>：２３－２１１１</a:t>
            </a:r>
          </a:p>
        </p:txBody>
      </p:sp>
      <p:sp>
        <p:nvSpPr>
          <p:cNvPr id="412" name="テキスト プレースホルダー 411"/>
          <p:cNvSpPr>
            <a:spLocks noGrp="1"/>
          </p:cNvSpPr>
          <p:nvPr>
            <p:ph type="body" sz="quarter" idx="21"/>
          </p:nvPr>
        </p:nvSpPr>
        <p:spPr>
          <a:xfrm>
            <a:off x="1000036" y="4563122"/>
            <a:ext cx="6544773" cy="1584381"/>
          </a:xfrm>
        </p:spPr>
        <p:txBody>
          <a:bodyPr/>
          <a:lstStyle/>
          <a:p>
            <a:r>
              <a:rPr kumimoji="1" lang="ja-JP" altLang="en-US" sz="2400" dirty="0"/>
              <a:t>①</a:t>
            </a:r>
            <a:r>
              <a:rPr kumimoji="1" lang="en-US" altLang="ja-JP" sz="2400" dirty="0"/>
              <a:t>1</a:t>
            </a:r>
            <a:r>
              <a:rPr kumimoji="1" lang="ja-JP" altLang="en-US" sz="2400" dirty="0"/>
              <a:t>０時０</a:t>
            </a:r>
            <a:r>
              <a:rPr kumimoji="1" lang="en-US" altLang="ja-JP" sz="2400" dirty="0"/>
              <a:t>0</a:t>
            </a:r>
            <a:r>
              <a:rPr kumimoji="1" lang="ja-JP" altLang="en-US" sz="2400" dirty="0"/>
              <a:t>分～１２時　マナー教室</a:t>
            </a:r>
            <a:r>
              <a:rPr lang="en-US" altLang="ja-JP" sz="2400" dirty="0"/>
              <a:t>(</a:t>
            </a:r>
            <a:r>
              <a:rPr kumimoji="1" lang="ja-JP" altLang="en-US" sz="2400" dirty="0"/>
              <a:t>要予約</a:t>
            </a:r>
            <a:r>
              <a:rPr kumimoji="1" lang="en-US" altLang="ja-JP" sz="2400" dirty="0"/>
              <a:t>)</a:t>
            </a:r>
            <a:endParaRPr lang="en-US" altLang="ja-JP" sz="2400" dirty="0"/>
          </a:p>
          <a:p>
            <a:r>
              <a:rPr lang="ja-JP" altLang="en-US" sz="2400" dirty="0"/>
              <a:t>②</a:t>
            </a:r>
            <a:r>
              <a:rPr lang="en-US" altLang="ja-JP" sz="2400" dirty="0"/>
              <a:t>1</a:t>
            </a:r>
            <a:r>
              <a:rPr lang="ja-JP" altLang="en-US" sz="2400" dirty="0"/>
              <a:t>２時～</a:t>
            </a:r>
            <a:r>
              <a:rPr lang="en-US" altLang="ja-JP" sz="2400" dirty="0"/>
              <a:t>1</a:t>
            </a:r>
            <a:r>
              <a:rPr lang="ja-JP" altLang="en-US" sz="2400" dirty="0"/>
              <a:t>２時</a:t>
            </a:r>
            <a:r>
              <a:rPr lang="en-US" altLang="ja-JP" sz="2400" dirty="0"/>
              <a:t>30</a:t>
            </a:r>
            <a:r>
              <a:rPr lang="ja-JP" altLang="en-US" sz="2400" dirty="0"/>
              <a:t>分　ペット個別相談</a:t>
            </a:r>
            <a:endParaRPr lang="en-US" altLang="ja-JP" sz="2400" dirty="0"/>
          </a:p>
          <a:p>
            <a:r>
              <a:rPr lang="ja-JP" altLang="en-US" sz="2400" dirty="0"/>
              <a:t>・・・食事や栄養のアドバイス、高齢動物相　　　談などを実施</a:t>
            </a:r>
            <a:endParaRPr lang="en-US" altLang="ja-JP" sz="2400" dirty="0"/>
          </a:p>
          <a:p>
            <a:r>
              <a:rPr kumimoji="1" lang="ja-JP" altLang="en-US" sz="1800" dirty="0"/>
              <a:t>②はどなたでも参加可能です。当日にお立ち寄りされた方も、お気軽にご相談ください。</a:t>
            </a:r>
            <a:endParaRPr kumimoji="1" lang="en-US" altLang="ja-JP" sz="2800" dirty="0"/>
          </a:p>
          <a:p>
            <a:r>
              <a:rPr kumimoji="1" lang="en-US" altLang="ja-JP" sz="2000" dirty="0"/>
              <a:t>※</a:t>
            </a:r>
            <a:r>
              <a:rPr kumimoji="1" lang="ja-JP" altLang="en-US" sz="2000" dirty="0"/>
              <a:t>雨天の場合、テントを張って行います。</a:t>
            </a:r>
            <a:r>
              <a:rPr lang="ja-JP" altLang="en-US" sz="2000" dirty="0"/>
              <a:t> </a:t>
            </a:r>
            <a:endParaRPr lang="en-US" altLang="ja-JP" sz="2000" dirty="0"/>
          </a:p>
        </p:txBody>
      </p:sp>
      <p:pic>
        <p:nvPicPr>
          <p:cNvPr id="4" name="図プレースホルダー 3"/>
          <p:cNvPicPr>
            <a:picLocks noGrp="1" noChangeAspect="1"/>
          </p:cNvPicPr>
          <p:nvPr>
            <p:ph type="pic" sz="quarter" idx="27"/>
          </p:nvPr>
        </p:nvPicPr>
        <p:blipFill>
          <a:blip r:embed="rId4">
            <a:extLst>
              <a:ext uri="{28A0092B-C50C-407E-A947-70E740481C1C}">
                <a14:useLocalDpi xmlns:a14="http://schemas.microsoft.com/office/drawing/2010/main" val="0"/>
              </a:ext>
            </a:extLst>
          </a:blip>
          <a:srcRect l="6044" r="6044"/>
          <a:stretch>
            <a:fillRect/>
          </a:stretch>
        </p:blipFill>
        <p:spPr>
          <a:xfrm rot="5400000">
            <a:off x="61909" y="7295037"/>
            <a:ext cx="2519522" cy="2149448"/>
          </a:xfrm>
        </p:spPr>
      </p:pic>
      <p:sp>
        <p:nvSpPr>
          <p:cNvPr id="340" name="角丸四角形 339"/>
          <p:cNvSpPr/>
          <p:nvPr/>
        </p:nvSpPr>
        <p:spPr>
          <a:xfrm>
            <a:off x="218092" y="4720828"/>
            <a:ext cx="766482" cy="1852344"/>
          </a:xfrm>
          <a:prstGeom prst="roundRect">
            <a:avLst>
              <a:gd name="adj" fmla="val 33031"/>
            </a:avLst>
          </a:prstGeom>
          <a:solidFill>
            <a:srgbClr val="752E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1" name="テキスト ボックス 340"/>
          <p:cNvSpPr txBox="1"/>
          <p:nvPr/>
        </p:nvSpPr>
        <p:spPr>
          <a:xfrm>
            <a:off x="174437" y="5308053"/>
            <a:ext cx="856373" cy="461665"/>
          </a:xfrm>
          <a:prstGeom prst="rect">
            <a:avLst/>
          </a:prstGeom>
          <a:noFill/>
        </p:spPr>
        <p:txBody>
          <a:bodyPr wrap="square" rtlCol="0">
            <a:spAutoFit/>
          </a:bodyPr>
          <a:lstStyle/>
          <a:p>
            <a:pPr algn="ctr"/>
            <a:r>
              <a:rPr kumimoji="1" lang="ja-JP" altLang="en-US"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時間</a:t>
            </a:r>
          </a:p>
        </p:txBody>
      </p:sp>
      <p:sp>
        <p:nvSpPr>
          <p:cNvPr id="342" name="Freeform 162"/>
          <p:cNvSpPr>
            <a:spLocks/>
          </p:cNvSpPr>
          <p:nvPr/>
        </p:nvSpPr>
        <p:spPr bwMode="auto">
          <a:xfrm>
            <a:off x="5222548" y="1664508"/>
            <a:ext cx="1950559" cy="1130955"/>
          </a:xfrm>
          <a:custGeom>
            <a:avLst/>
            <a:gdLst>
              <a:gd name="T0" fmla="*/ 2 w 1382"/>
              <a:gd name="T1" fmla="*/ 604 h 962"/>
              <a:gd name="T2" fmla="*/ 22 w 1382"/>
              <a:gd name="T3" fmla="*/ 666 h 962"/>
              <a:gd name="T4" fmla="*/ 62 w 1382"/>
              <a:gd name="T5" fmla="*/ 728 h 962"/>
              <a:gd name="T6" fmla="*/ 112 w 1382"/>
              <a:gd name="T7" fmla="*/ 764 h 962"/>
              <a:gd name="T8" fmla="*/ 172 w 1382"/>
              <a:gd name="T9" fmla="*/ 788 h 962"/>
              <a:gd name="T10" fmla="*/ 240 w 1382"/>
              <a:gd name="T11" fmla="*/ 788 h 962"/>
              <a:gd name="T12" fmla="*/ 306 w 1382"/>
              <a:gd name="T13" fmla="*/ 770 h 962"/>
              <a:gd name="T14" fmla="*/ 344 w 1382"/>
              <a:gd name="T15" fmla="*/ 784 h 962"/>
              <a:gd name="T16" fmla="*/ 370 w 1382"/>
              <a:gd name="T17" fmla="*/ 838 h 962"/>
              <a:gd name="T18" fmla="*/ 408 w 1382"/>
              <a:gd name="T19" fmla="*/ 886 h 962"/>
              <a:gd name="T20" fmla="*/ 462 w 1382"/>
              <a:gd name="T21" fmla="*/ 920 h 962"/>
              <a:gd name="T22" fmla="*/ 532 w 1382"/>
              <a:gd name="T23" fmla="*/ 938 h 962"/>
              <a:gd name="T24" fmla="*/ 600 w 1382"/>
              <a:gd name="T25" fmla="*/ 936 h 962"/>
              <a:gd name="T26" fmla="*/ 656 w 1382"/>
              <a:gd name="T27" fmla="*/ 914 h 962"/>
              <a:gd name="T28" fmla="*/ 708 w 1382"/>
              <a:gd name="T29" fmla="*/ 872 h 962"/>
              <a:gd name="T30" fmla="*/ 752 w 1382"/>
              <a:gd name="T31" fmla="*/ 904 h 962"/>
              <a:gd name="T32" fmla="*/ 808 w 1382"/>
              <a:gd name="T33" fmla="*/ 940 h 962"/>
              <a:gd name="T34" fmla="*/ 866 w 1382"/>
              <a:gd name="T35" fmla="*/ 960 h 962"/>
              <a:gd name="T36" fmla="*/ 934 w 1382"/>
              <a:gd name="T37" fmla="*/ 950 h 962"/>
              <a:gd name="T38" fmla="*/ 992 w 1382"/>
              <a:gd name="T39" fmla="*/ 934 h 962"/>
              <a:gd name="T40" fmla="*/ 1042 w 1382"/>
              <a:gd name="T41" fmla="*/ 894 h 962"/>
              <a:gd name="T42" fmla="*/ 1082 w 1382"/>
              <a:gd name="T43" fmla="*/ 852 h 962"/>
              <a:gd name="T44" fmla="*/ 1102 w 1382"/>
              <a:gd name="T45" fmla="*/ 790 h 962"/>
              <a:gd name="T46" fmla="*/ 1132 w 1382"/>
              <a:gd name="T47" fmla="*/ 748 h 962"/>
              <a:gd name="T48" fmla="*/ 1202 w 1382"/>
              <a:gd name="T49" fmla="*/ 748 h 962"/>
              <a:gd name="T50" fmla="*/ 1258 w 1382"/>
              <a:gd name="T51" fmla="*/ 728 h 962"/>
              <a:gd name="T52" fmla="*/ 1314 w 1382"/>
              <a:gd name="T53" fmla="*/ 696 h 962"/>
              <a:gd name="T54" fmla="*/ 1354 w 1382"/>
              <a:gd name="T55" fmla="*/ 644 h 962"/>
              <a:gd name="T56" fmla="*/ 1376 w 1382"/>
              <a:gd name="T57" fmla="*/ 586 h 962"/>
              <a:gd name="T58" fmla="*/ 1382 w 1382"/>
              <a:gd name="T59" fmla="*/ 518 h 962"/>
              <a:gd name="T60" fmla="*/ 1366 w 1382"/>
              <a:gd name="T61" fmla="*/ 456 h 962"/>
              <a:gd name="T62" fmla="*/ 1328 w 1382"/>
              <a:gd name="T63" fmla="*/ 398 h 962"/>
              <a:gd name="T64" fmla="*/ 1282 w 1382"/>
              <a:gd name="T65" fmla="*/ 358 h 962"/>
              <a:gd name="T66" fmla="*/ 1232 w 1382"/>
              <a:gd name="T67" fmla="*/ 332 h 962"/>
              <a:gd name="T68" fmla="*/ 1188 w 1382"/>
              <a:gd name="T69" fmla="*/ 310 h 962"/>
              <a:gd name="T70" fmla="*/ 1186 w 1382"/>
              <a:gd name="T71" fmla="*/ 252 h 962"/>
              <a:gd name="T72" fmla="*/ 1170 w 1382"/>
              <a:gd name="T73" fmla="*/ 194 h 962"/>
              <a:gd name="T74" fmla="*/ 1138 w 1382"/>
              <a:gd name="T75" fmla="*/ 148 h 962"/>
              <a:gd name="T76" fmla="*/ 1090 w 1382"/>
              <a:gd name="T77" fmla="*/ 100 h 962"/>
              <a:gd name="T78" fmla="*/ 1030 w 1382"/>
              <a:gd name="T79" fmla="*/ 74 h 962"/>
              <a:gd name="T80" fmla="*/ 970 w 1382"/>
              <a:gd name="T81" fmla="*/ 64 h 962"/>
              <a:gd name="T82" fmla="*/ 902 w 1382"/>
              <a:gd name="T83" fmla="*/ 74 h 962"/>
              <a:gd name="T84" fmla="*/ 848 w 1382"/>
              <a:gd name="T85" fmla="*/ 88 h 962"/>
              <a:gd name="T86" fmla="*/ 808 w 1382"/>
              <a:gd name="T87" fmla="*/ 46 h 962"/>
              <a:gd name="T88" fmla="*/ 754 w 1382"/>
              <a:gd name="T89" fmla="*/ 20 h 962"/>
              <a:gd name="T90" fmla="*/ 688 w 1382"/>
              <a:gd name="T91" fmla="*/ 8 h 962"/>
              <a:gd name="T92" fmla="*/ 626 w 1382"/>
              <a:gd name="T93" fmla="*/ 12 h 962"/>
              <a:gd name="T94" fmla="*/ 570 w 1382"/>
              <a:gd name="T95" fmla="*/ 34 h 962"/>
              <a:gd name="T96" fmla="*/ 516 w 1382"/>
              <a:gd name="T97" fmla="*/ 74 h 962"/>
              <a:gd name="T98" fmla="*/ 486 w 1382"/>
              <a:gd name="T99" fmla="*/ 122 h 962"/>
              <a:gd name="T100" fmla="*/ 438 w 1382"/>
              <a:gd name="T101" fmla="*/ 120 h 962"/>
              <a:gd name="T102" fmla="*/ 380 w 1382"/>
              <a:gd name="T103" fmla="*/ 104 h 962"/>
              <a:gd name="T104" fmla="*/ 316 w 1382"/>
              <a:gd name="T105" fmla="*/ 102 h 962"/>
              <a:gd name="T106" fmla="*/ 246 w 1382"/>
              <a:gd name="T107" fmla="*/ 126 h 962"/>
              <a:gd name="T108" fmla="*/ 200 w 1382"/>
              <a:gd name="T109" fmla="*/ 164 h 962"/>
              <a:gd name="T110" fmla="*/ 154 w 1382"/>
              <a:gd name="T111" fmla="*/ 220 h 962"/>
              <a:gd name="T112" fmla="*/ 136 w 1382"/>
              <a:gd name="T113" fmla="*/ 288 h 962"/>
              <a:gd name="T114" fmla="*/ 138 w 1382"/>
              <a:gd name="T115" fmla="*/ 354 h 962"/>
              <a:gd name="T116" fmla="*/ 106 w 1382"/>
              <a:gd name="T117" fmla="*/ 388 h 962"/>
              <a:gd name="T118" fmla="*/ 54 w 1382"/>
              <a:gd name="T119" fmla="*/ 432 h 962"/>
              <a:gd name="T120" fmla="*/ 24 w 1382"/>
              <a:gd name="T121" fmla="*/ 486 h 9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82" h="962">
                <a:moveTo>
                  <a:pt x="4" y="534"/>
                </a:moveTo>
                <a:lnTo>
                  <a:pt x="4" y="534"/>
                </a:lnTo>
                <a:lnTo>
                  <a:pt x="4" y="538"/>
                </a:lnTo>
                <a:lnTo>
                  <a:pt x="6" y="542"/>
                </a:lnTo>
                <a:lnTo>
                  <a:pt x="6" y="542"/>
                </a:lnTo>
                <a:lnTo>
                  <a:pt x="4" y="544"/>
                </a:lnTo>
                <a:lnTo>
                  <a:pt x="2" y="546"/>
                </a:lnTo>
                <a:lnTo>
                  <a:pt x="2" y="546"/>
                </a:lnTo>
                <a:lnTo>
                  <a:pt x="2" y="550"/>
                </a:lnTo>
                <a:lnTo>
                  <a:pt x="4" y="552"/>
                </a:lnTo>
                <a:lnTo>
                  <a:pt x="4" y="552"/>
                </a:lnTo>
                <a:lnTo>
                  <a:pt x="2" y="558"/>
                </a:lnTo>
                <a:lnTo>
                  <a:pt x="2" y="558"/>
                </a:lnTo>
                <a:lnTo>
                  <a:pt x="4" y="564"/>
                </a:lnTo>
                <a:lnTo>
                  <a:pt x="4" y="564"/>
                </a:lnTo>
                <a:lnTo>
                  <a:pt x="0" y="570"/>
                </a:lnTo>
                <a:lnTo>
                  <a:pt x="0" y="570"/>
                </a:lnTo>
                <a:lnTo>
                  <a:pt x="0" y="576"/>
                </a:lnTo>
                <a:lnTo>
                  <a:pt x="0" y="576"/>
                </a:lnTo>
                <a:lnTo>
                  <a:pt x="2" y="580"/>
                </a:lnTo>
                <a:lnTo>
                  <a:pt x="2" y="580"/>
                </a:lnTo>
                <a:lnTo>
                  <a:pt x="4" y="586"/>
                </a:lnTo>
                <a:lnTo>
                  <a:pt x="4" y="586"/>
                </a:lnTo>
                <a:lnTo>
                  <a:pt x="4" y="592"/>
                </a:lnTo>
                <a:lnTo>
                  <a:pt x="4" y="592"/>
                </a:lnTo>
                <a:lnTo>
                  <a:pt x="2" y="598"/>
                </a:lnTo>
                <a:lnTo>
                  <a:pt x="2" y="598"/>
                </a:lnTo>
                <a:lnTo>
                  <a:pt x="2" y="604"/>
                </a:lnTo>
                <a:lnTo>
                  <a:pt x="2" y="604"/>
                </a:lnTo>
                <a:lnTo>
                  <a:pt x="4" y="606"/>
                </a:lnTo>
                <a:lnTo>
                  <a:pt x="6" y="610"/>
                </a:lnTo>
                <a:lnTo>
                  <a:pt x="6" y="610"/>
                </a:lnTo>
                <a:lnTo>
                  <a:pt x="8" y="614"/>
                </a:lnTo>
                <a:lnTo>
                  <a:pt x="8" y="614"/>
                </a:lnTo>
                <a:lnTo>
                  <a:pt x="10" y="620"/>
                </a:lnTo>
                <a:lnTo>
                  <a:pt x="10" y="620"/>
                </a:lnTo>
                <a:lnTo>
                  <a:pt x="8" y="624"/>
                </a:lnTo>
                <a:lnTo>
                  <a:pt x="4" y="626"/>
                </a:lnTo>
                <a:lnTo>
                  <a:pt x="4" y="626"/>
                </a:lnTo>
                <a:lnTo>
                  <a:pt x="6" y="632"/>
                </a:lnTo>
                <a:lnTo>
                  <a:pt x="6" y="632"/>
                </a:lnTo>
                <a:lnTo>
                  <a:pt x="10" y="634"/>
                </a:lnTo>
                <a:lnTo>
                  <a:pt x="12" y="636"/>
                </a:lnTo>
                <a:lnTo>
                  <a:pt x="12" y="636"/>
                </a:lnTo>
                <a:lnTo>
                  <a:pt x="12" y="642"/>
                </a:lnTo>
                <a:lnTo>
                  <a:pt x="12" y="642"/>
                </a:lnTo>
                <a:lnTo>
                  <a:pt x="12" y="650"/>
                </a:lnTo>
                <a:lnTo>
                  <a:pt x="12" y="650"/>
                </a:lnTo>
                <a:lnTo>
                  <a:pt x="16" y="654"/>
                </a:lnTo>
                <a:lnTo>
                  <a:pt x="16" y="654"/>
                </a:lnTo>
                <a:lnTo>
                  <a:pt x="18" y="660"/>
                </a:lnTo>
                <a:lnTo>
                  <a:pt x="18" y="660"/>
                </a:lnTo>
                <a:lnTo>
                  <a:pt x="20" y="662"/>
                </a:lnTo>
                <a:lnTo>
                  <a:pt x="22" y="664"/>
                </a:lnTo>
                <a:lnTo>
                  <a:pt x="22" y="664"/>
                </a:lnTo>
                <a:lnTo>
                  <a:pt x="22" y="666"/>
                </a:lnTo>
                <a:lnTo>
                  <a:pt x="22" y="670"/>
                </a:lnTo>
                <a:lnTo>
                  <a:pt x="22" y="670"/>
                </a:lnTo>
                <a:lnTo>
                  <a:pt x="24" y="676"/>
                </a:lnTo>
                <a:lnTo>
                  <a:pt x="24" y="676"/>
                </a:lnTo>
                <a:lnTo>
                  <a:pt x="28" y="678"/>
                </a:lnTo>
                <a:lnTo>
                  <a:pt x="30" y="678"/>
                </a:lnTo>
                <a:lnTo>
                  <a:pt x="30" y="678"/>
                </a:lnTo>
                <a:lnTo>
                  <a:pt x="30" y="682"/>
                </a:lnTo>
                <a:lnTo>
                  <a:pt x="30" y="686"/>
                </a:lnTo>
                <a:lnTo>
                  <a:pt x="30" y="686"/>
                </a:lnTo>
                <a:lnTo>
                  <a:pt x="32" y="690"/>
                </a:lnTo>
                <a:lnTo>
                  <a:pt x="32" y="690"/>
                </a:lnTo>
                <a:lnTo>
                  <a:pt x="36" y="692"/>
                </a:lnTo>
                <a:lnTo>
                  <a:pt x="40" y="692"/>
                </a:lnTo>
                <a:lnTo>
                  <a:pt x="40" y="692"/>
                </a:lnTo>
                <a:lnTo>
                  <a:pt x="44" y="696"/>
                </a:lnTo>
                <a:lnTo>
                  <a:pt x="44" y="696"/>
                </a:lnTo>
                <a:lnTo>
                  <a:pt x="46" y="702"/>
                </a:lnTo>
                <a:lnTo>
                  <a:pt x="46" y="702"/>
                </a:lnTo>
                <a:lnTo>
                  <a:pt x="50" y="706"/>
                </a:lnTo>
                <a:lnTo>
                  <a:pt x="50" y="706"/>
                </a:lnTo>
                <a:lnTo>
                  <a:pt x="54" y="710"/>
                </a:lnTo>
                <a:lnTo>
                  <a:pt x="54" y="710"/>
                </a:lnTo>
                <a:lnTo>
                  <a:pt x="56" y="716"/>
                </a:lnTo>
                <a:lnTo>
                  <a:pt x="56" y="716"/>
                </a:lnTo>
                <a:lnTo>
                  <a:pt x="58" y="722"/>
                </a:lnTo>
                <a:lnTo>
                  <a:pt x="58" y="722"/>
                </a:lnTo>
                <a:lnTo>
                  <a:pt x="62" y="728"/>
                </a:lnTo>
                <a:lnTo>
                  <a:pt x="62" y="728"/>
                </a:lnTo>
                <a:lnTo>
                  <a:pt x="66" y="730"/>
                </a:lnTo>
                <a:lnTo>
                  <a:pt x="66" y="730"/>
                </a:lnTo>
                <a:lnTo>
                  <a:pt x="72" y="734"/>
                </a:lnTo>
                <a:lnTo>
                  <a:pt x="72" y="734"/>
                </a:lnTo>
                <a:lnTo>
                  <a:pt x="78" y="736"/>
                </a:lnTo>
                <a:lnTo>
                  <a:pt x="78" y="736"/>
                </a:lnTo>
                <a:lnTo>
                  <a:pt x="78" y="738"/>
                </a:lnTo>
                <a:lnTo>
                  <a:pt x="78" y="742"/>
                </a:lnTo>
                <a:lnTo>
                  <a:pt x="78" y="742"/>
                </a:lnTo>
                <a:lnTo>
                  <a:pt x="82" y="742"/>
                </a:lnTo>
                <a:lnTo>
                  <a:pt x="86" y="744"/>
                </a:lnTo>
                <a:lnTo>
                  <a:pt x="86" y="744"/>
                </a:lnTo>
                <a:lnTo>
                  <a:pt x="90" y="748"/>
                </a:lnTo>
                <a:lnTo>
                  <a:pt x="90" y="748"/>
                </a:lnTo>
                <a:lnTo>
                  <a:pt x="96" y="750"/>
                </a:lnTo>
                <a:lnTo>
                  <a:pt x="96" y="750"/>
                </a:lnTo>
                <a:lnTo>
                  <a:pt x="100" y="752"/>
                </a:lnTo>
                <a:lnTo>
                  <a:pt x="100" y="752"/>
                </a:lnTo>
                <a:lnTo>
                  <a:pt x="102" y="756"/>
                </a:lnTo>
                <a:lnTo>
                  <a:pt x="102" y="760"/>
                </a:lnTo>
                <a:lnTo>
                  <a:pt x="102" y="760"/>
                </a:lnTo>
                <a:lnTo>
                  <a:pt x="106" y="758"/>
                </a:lnTo>
                <a:lnTo>
                  <a:pt x="110" y="758"/>
                </a:lnTo>
                <a:lnTo>
                  <a:pt x="110" y="758"/>
                </a:lnTo>
                <a:lnTo>
                  <a:pt x="112" y="762"/>
                </a:lnTo>
                <a:lnTo>
                  <a:pt x="112" y="764"/>
                </a:lnTo>
                <a:lnTo>
                  <a:pt x="112" y="764"/>
                </a:lnTo>
                <a:lnTo>
                  <a:pt x="116" y="764"/>
                </a:lnTo>
                <a:lnTo>
                  <a:pt x="120" y="762"/>
                </a:lnTo>
                <a:lnTo>
                  <a:pt x="120" y="762"/>
                </a:lnTo>
                <a:lnTo>
                  <a:pt x="122" y="766"/>
                </a:lnTo>
                <a:lnTo>
                  <a:pt x="124" y="770"/>
                </a:lnTo>
                <a:lnTo>
                  <a:pt x="124" y="770"/>
                </a:lnTo>
                <a:lnTo>
                  <a:pt x="128" y="768"/>
                </a:lnTo>
                <a:lnTo>
                  <a:pt x="132" y="766"/>
                </a:lnTo>
                <a:lnTo>
                  <a:pt x="132" y="766"/>
                </a:lnTo>
                <a:lnTo>
                  <a:pt x="136" y="770"/>
                </a:lnTo>
                <a:lnTo>
                  <a:pt x="136" y="770"/>
                </a:lnTo>
                <a:lnTo>
                  <a:pt x="142" y="770"/>
                </a:lnTo>
                <a:lnTo>
                  <a:pt x="142" y="770"/>
                </a:lnTo>
                <a:lnTo>
                  <a:pt x="144" y="774"/>
                </a:lnTo>
                <a:lnTo>
                  <a:pt x="146" y="776"/>
                </a:lnTo>
                <a:lnTo>
                  <a:pt x="146" y="776"/>
                </a:lnTo>
                <a:lnTo>
                  <a:pt x="148" y="776"/>
                </a:lnTo>
                <a:lnTo>
                  <a:pt x="152" y="774"/>
                </a:lnTo>
                <a:lnTo>
                  <a:pt x="152" y="774"/>
                </a:lnTo>
                <a:lnTo>
                  <a:pt x="158" y="776"/>
                </a:lnTo>
                <a:lnTo>
                  <a:pt x="158" y="776"/>
                </a:lnTo>
                <a:lnTo>
                  <a:pt x="162" y="780"/>
                </a:lnTo>
                <a:lnTo>
                  <a:pt x="162" y="780"/>
                </a:lnTo>
                <a:lnTo>
                  <a:pt x="168" y="780"/>
                </a:lnTo>
                <a:lnTo>
                  <a:pt x="168" y="780"/>
                </a:lnTo>
                <a:lnTo>
                  <a:pt x="170" y="784"/>
                </a:lnTo>
                <a:lnTo>
                  <a:pt x="172" y="788"/>
                </a:lnTo>
                <a:lnTo>
                  <a:pt x="172" y="788"/>
                </a:lnTo>
                <a:lnTo>
                  <a:pt x="176" y="784"/>
                </a:lnTo>
                <a:lnTo>
                  <a:pt x="180" y="780"/>
                </a:lnTo>
                <a:lnTo>
                  <a:pt x="180" y="780"/>
                </a:lnTo>
                <a:lnTo>
                  <a:pt x="184" y="784"/>
                </a:lnTo>
                <a:lnTo>
                  <a:pt x="184" y="784"/>
                </a:lnTo>
                <a:lnTo>
                  <a:pt x="190" y="782"/>
                </a:lnTo>
                <a:lnTo>
                  <a:pt x="190" y="782"/>
                </a:lnTo>
                <a:lnTo>
                  <a:pt x="194" y="786"/>
                </a:lnTo>
                <a:lnTo>
                  <a:pt x="196" y="790"/>
                </a:lnTo>
                <a:lnTo>
                  <a:pt x="196" y="790"/>
                </a:lnTo>
                <a:lnTo>
                  <a:pt x="202" y="790"/>
                </a:lnTo>
                <a:lnTo>
                  <a:pt x="202" y="790"/>
                </a:lnTo>
                <a:lnTo>
                  <a:pt x="204" y="788"/>
                </a:lnTo>
                <a:lnTo>
                  <a:pt x="208" y="784"/>
                </a:lnTo>
                <a:lnTo>
                  <a:pt x="208" y="784"/>
                </a:lnTo>
                <a:lnTo>
                  <a:pt x="210" y="786"/>
                </a:lnTo>
                <a:lnTo>
                  <a:pt x="214" y="790"/>
                </a:lnTo>
                <a:lnTo>
                  <a:pt x="214" y="790"/>
                </a:lnTo>
                <a:lnTo>
                  <a:pt x="220" y="788"/>
                </a:lnTo>
                <a:lnTo>
                  <a:pt x="220" y="788"/>
                </a:lnTo>
                <a:lnTo>
                  <a:pt x="224" y="788"/>
                </a:lnTo>
                <a:lnTo>
                  <a:pt x="224" y="788"/>
                </a:lnTo>
                <a:lnTo>
                  <a:pt x="228" y="786"/>
                </a:lnTo>
                <a:lnTo>
                  <a:pt x="230" y="784"/>
                </a:lnTo>
                <a:lnTo>
                  <a:pt x="230" y="784"/>
                </a:lnTo>
                <a:lnTo>
                  <a:pt x="236" y="786"/>
                </a:lnTo>
                <a:lnTo>
                  <a:pt x="236" y="786"/>
                </a:lnTo>
                <a:lnTo>
                  <a:pt x="240" y="788"/>
                </a:lnTo>
                <a:lnTo>
                  <a:pt x="242" y="788"/>
                </a:lnTo>
                <a:lnTo>
                  <a:pt x="242" y="788"/>
                </a:lnTo>
                <a:lnTo>
                  <a:pt x="244" y="786"/>
                </a:lnTo>
                <a:lnTo>
                  <a:pt x="248" y="784"/>
                </a:lnTo>
                <a:lnTo>
                  <a:pt x="248" y="784"/>
                </a:lnTo>
                <a:lnTo>
                  <a:pt x="252" y="782"/>
                </a:lnTo>
                <a:lnTo>
                  <a:pt x="252" y="782"/>
                </a:lnTo>
                <a:lnTo>
                  <a:pt x="258" y="782"/>
                </a:lnTo>
                <a:lnTo>
                  <a:pt x="258" y="782"/>
                </a:lnTo>
                <a:lnTo>
                  <a:pt x="264" y="780"/>
                </a:lnTo>
                <a:lnTo>
                  <a:pt x="264" y="780"/>
                </a:lnTo>
                <a:lnTo>
                  <a:pt x="270" y="780"/>
                </a:lnTo>
                <a:lnTo>
                  <a:pt x="270" y="780"/>
                </a:lnTo>
                <a:lnTo>
                  <a:pt x="276" y="780"/>
                </a:lnTo>
                <a:lnTo>
                  <a:pt x="276" y="780"/>
                </a:lnTo>
                <a:lnTo>
                  <a:pt x="280" y="776"/>
                </a:lnTo>
                <a:lnTo>
                  <a:pt x="280" y="776"/>
                </a:lnTo>
                <a:lnTo>
                  <a:pt x="284" y="776"/>
                </a:lnTo>
                <a:lnTo>
                  <a:pt x="288" y="778"/>
                </a:lnTo>
                <a:lnTo>
                  <a:pt x="288" y="778"/>
                </a:lnTo>
                <a:lnTo>
                  <a:pt x="294" y="776"/>
                </a:lnTo>
                <a:lnTo>
                  <a:pt x="294" y="776"/>
                </a:lnTo>
                <a:lnTo>
                  <a:pt x="296" y="774"/>
                </a:lnTo>
                <a:lnTo>
                  <a:pt x="298" y="772"/>
                </a:lnTo>
                <a:lnTo>
                  <a:pt x="298" y="772"/>
                </a:lnTo>
                <a:lnTo>
                  <a:pt x="302" y="768"/>
                </a:lnTo>
                <a:lnTo>
                  <a:pt x="302" y="768"/>
                </a:lnTo>
                <a:lnTo>
                  <a:pt x="306" y="770"/>
                </a:lnTo>
                <a:lnTo>
                  <a:pt x="310" y="770"/>
                </a:lnTo>
                <a:lnTo>
                  <a:pt x="310" y="770"/>
                </a:lnTo>
                <a:lnTo>
                  <a:pt x="314" y="768"/>
                </a:lnTo>
                <a:lnTo>
                  <a:pt x="314" y="768"/>
                </a:lnTo>
                <a:lnTo>
                  <a:pt x="316" y="764"/>
                </a:lnTo>
                <a:lnTo>
                  <a:pt x="318" y="762"/>
                </a:lnTo>
                <a:lnTo>
                  <a:pt x="318" y="762"/>
                </a:lnTo>
                <a:lnTo>
                  <a:pt x="322" y="758"/>
                </a:lnTo>
                <a:lnTo>
                  <a:pt x="322" y="758"/>
                </a:lnTo>
                <a:lnTo>
                  <a:pt x="326" y="758"/>
                </a:lnTo>
                <a:lnTo>
                  <a:pt x="330" y="758"/>
                </a:lnTo>
                <a:lnTo>
                  <a:pt x="330" y="758"/>
                </a:lnTo>
                <a:lnTo>
                  <a:pt x="330" y="754"/>
                </a:lnTo>
                <a:lnTo>
                  <a:pt x="332" y="752"/>
                </a:lnTo>
                <a:lnTo>
                  <a:pt x="332" y="752"/>
                </a:lnTo>
                <a:lnTo>
                  <a:pt x="338" y="748"/>
                </a:lnTo>
                <a:lnTo>
                  <a:pt x="338" y="748"/>
                </a:lnTo>
                <a:lnTo>
                  <a:pt x="340" y="756"/>
                </a:lnTo>
                <a:lnTo>
                  <a:pt x="340" y="756"/>
                </a:lnTo>
                <a:lnTo>
                  <a:pt x="340" y="762"/>
                </a:lnTo>
                <a:lnTo>
                  <a:pt x="340" y="762"/>
                </a:lnTo>
                <a:lnTo>
                  <a:pt x="342" y="768"/>
                </a:lnTo>
                <a:lnTo>
                  <a:pt x="342" y="768"/>
                </a:lnTo>
                <a:lnTo>
                  <a:pt x="342" y="774"/>
                </a:lnTo>
                <a:lnTo>
                  <a:pt x="342" y="774"/>
                </a:lnTo>
                <a:lnTo>
                  <a:pt x="342" y="780"/>
                </a:lnTo>
                <a:lnTo>
                  <a:pt x="342" y="780"/>
                </a:lnTo>
                <a:lnTo>
                  <a:pt x="344" y="784"/>
                </a:lnTo>
                <a:lnTo>
                  <a:pt x="344" y="784"/>
                </a:lnTo>
                <a:lnTo>
                  <a:pt x="346" y="786"/>
                </a:lnTo>
                <a:lnTo>
                  <a:pt x="350" y="788"/>
                </a:lnTo>
                <a:lnTo>
                  <a:pt x="350" y="788"/>
                </a:lnTo>
                <a:lnTo>
                  <a:pt x="350" y="792"/>
                </a:lnTo>
                <a:lnTo>
                  <a:pt x="348" y="794"/>
                </a:lnTo>
                <a:lnTo>
                  <a:pt x="348" y="794"/>
                </a:lnTo>
                <a:lnTo>
                  <a:pt x="352" y="800"/>
                </a:lnTo>
                <a:lnTo>
                  <a:pt x="352" y="800"/>
                </a:lnTo>
                <a:lnTo>
                  <a:pt x="354" y="806"/>
                </a:lnTo>
                <a:lnTo>
                  <a:pt x="354" y="806"/>
                </a:lnTo>
                <a:lnTo>
                  <a:pt x="354" y="808"/>
                </a:lnTo>
                <a:lnTo>
                  <a:pt x="352" y="812"/>
                </a:lnTo>
                <a:lnTo>
                  <a:pt x="352" y="812"/>
                </a:lnTo>
                <a:lnTo>
                  <a:pt x="354" y="818"/>
                </a:lnTo>
                <a:lnTo>
                  <a:pt x="354" y="818"/>
                </a:lnTo>
                <a:lnTo>
                  <a:pt x="358" y="818"/>
                </a:lnTo>
                <a:lnTo>
                  <a:pt x="362" y="820"/>
                </a:lnTo>
                <a:lnTo>
                  <a:pt x="362" y="820"/>
                </a:lnTo>
                <a:lnTo>
                  <a:pt x="362" y="824"/>
                </a:lnTo>
                <a:lnTo>
                  <a:pt x="362" y="826"/>
                </a:lnTo>
                <a:lnTo>
                  <a:pt x="362" y="826"/>
                </a:lnTo>
                <a:lnTo>
                  <a:pt x="364" y="828"/>
                </a:lnTo>
                <a:lnTo>
                  <a:pt x="368" y="830"/>
                </a:lnTo>
                <a:lnTo>
                  <a:pt x="368" y="830"/>
                </a:lnTo>
                <a:lnTo>
                  <a:pt x="370" y="836"/>
                </a:lnTo>
                <a:lnTo>
                  <a:pt x="370" y="836"/>
                </a:lnTo>
                <a:lnTo>
                  <a:pt x="370" y="838"/>
                </a:lnTo>
                <a:lnTo>
                  <a:pt x="370" y="842"/>
                </a:lnTo>
                <a:lnTo>
                  <a:pt x="370" y="842"/>
                </a:lnTo>
                <a:lnTo>
                  <a:pt x="374" y="846"/>
                </a:lnTo>
                <a:lnTo>
                  <a:pt x="374" y="846"/>
                </a:lnTo>
                <a:lnTo>
                  <a:pt x="378" y="848"/>
                </a:lnTo>
                <a:lnTo>
                  <a:pt x="380" y="848"/>
                </a:lnTo>
                <a:lnTo>
                  <a:pt x="380" y="848"/>
                </a:lnTo>
                <a:lnTo>
                  <a:pt x="380" y="852"/>
                </a:lnTo>
                <a:lnTo>
                  <a:pt x="378" y="858"/>
                </a:lnTo>
                <a:lnTo>
                  <a:pt x="378" y="858"/>
                </a:lnTo>
                <a:lnTo>
                  <a:pt x="384" y="860"/>
                </a:lnTo>
                <a:lnTo>
                  <a:pt x="384" y="860"/>
                </a:lnTo>
                <a:lnTo>
                  <a:pt x="386" y="862"/>
                </a:lnTo>
                <a:lnTo>
                  <a:pt x="390" y="862"/>
                </a:lnTo>
                <a:lnTo>
                  <a:pt x="390" y="862"/>
                </a:lnTo>
                <a:lnTo>
                  <a:pt x="390" y="866"/>
                </a:lnTo>
                <a:lnTo>
                  <a:pt x="390" y="870"/>
                </a:lnTo>
                <a:lnTo>
                  <a:pt x="390" y="870"/>
                </a:lnTo>
                <a:lnTo>
                  <a:pt x="394" y="870"/>
                </a:lnTo>
                <a:lnTo>
                  <a:pt x="398" y="870"/>
                </a:lnTo>
                <a:lnTo>
                  <a:pt x="398" y="870"/>
                </a:lnTo>
                <a:lnTo>
                  <a:pt x="400" y="874"/>
                </a:lnTo>
                <a:lnTo>
                  <a:pt x="400" y="876"/>
                </a:lnTo>
                <a:lnTo>
                  <a:pt x="400" y="876"/>
                </a:lnTo>
                <a:lnTo>
                  <a:pt x="406" y="878"/>
                </a:lnTo>
                <a:lnTo>
                  <a:pt x="406" y="878"/>
                </a:lnTo>
                <a:lnTo>
                  <a:pt x="406" y="882"/>
                </a:lnTo>
                <a:lnTo>
                  <a:pt x="408" y="886"/>
                </a:lnTo>
                <a:lnTo>
                  <a:pt x="408" y="886"/>
                </a:lnTo>
                <a:lnTo>
                  <a:pt x="410" y="886"/>
                </a:lnTo>
                <a:lnTo>
                  <a:pt x="414" y="886"/>
                </a:lnTo>
                <a:lnTo>
                  <a:pt x="414" y="886"/>
                </a:lnTo>
                <a:lnTo>
                  <a:pt x="414" y="890"/>
                </a:lnTo>
                <a:lnTo>
                  <a:pt x="414" y="894"/>
                </a:lnTo>
                <a:lnTo>
                  <a:pt x="414" y="894"/>
                </a:lnTo>
                <a:lnTo>
                  <a:pt x="418" y="898"/>
                </a:lnTo>
                <a:lnTo>
                  <a:pt x="418" y="898"/>
                </a:lnTo>
                <a:lnTo>
                  <a:pt x="424" y="902"/>
                </a:lnTo>
                <a:lnTo>
                  <a:pt x="424" y="902"/>
                </a:lnTo>
                <a:lnTo>
                  <a:pt x="428" y="904"/>
                </a:lnTo>
                <a:lnTo>
                  <a:pt x="428" y="904"/>
                </a:lnTo>
                <a:lnTo>
                  <a:pt x="432" y="908"/>
                </a:lnTo>
                <a:lnTo>
                  <a:pt x="432" y="908"/>
                </a:lnTo>
                <a:lnTo>
                  <a:pt x="436" y="908"/>
                </a:lnTo>
                <a:lnTo>
                  <a:pt x="440" y="908"/>
                </a:lnTo>
                <a:lnTo>
                  <a:pt x="440" y="908"/>
                </a:lnTo>
                <a:lnTo>
                  <a:pt x="446" y="910"/>
                </a:lnTo>
                <a:lnTo>
                  <a:pt x="446" y="910"/>
                </a:lnTo>
                <a:lnTo>
                  <a:pt x="450" y="914"/>
                </a:lnTo>
                <a:lnTo>
                  <a:pt x="450" y="914"/>
                </a:lnTo>
                <a:lnTo>
                  <a:pt x="452" y="914"/>
                </a:lnTo>
                <a:lnTo>
                  <a:pt x="456" y="914"/>
                </a:lnTo>
                <a:lnTo>
                  <a:pt x="456" y="914"/>
                </a:lnTo>
                <a:lnTo>
                  <a:pt x="462" y="916"/>
                </a:lnTo>
                <a:lnTo>
                  <a:pt x="462" y="916"/>
                </a:lnTo>
                <a:lnTo>
                  <a:pt x="462" y="920"/>
                </a:lnTo>
                <a:lnTo>
                  <a:pt x="464" y="922"/>
                </a:lnTo>
                <a:lnTo>
                  <a:pt x="464" y="922"/>
                </a:lnTo>
                <a:lnTo>
                  <a:pt x="470" y="926"/>
                </a:lnTo>
                <a:lnTo>
                  <a:pt x="470" y="926"/>
                </a:lnTo>
                <a:lnTo>
                  <a:pt x="474" y="930"/>
                </a:lnTo>
                <a:lnTo>
                  <a:pt x="474" y="930"/>
                </a:lnTo>
                <a:lnTo>
                  <a:pt x="480" y="932"/>
                </a:lnTo>
                <a:lnTo>
                  <a:pt x="480" y="932"/>
                </a:lnTo>
                <a:lnTo>
                  <a:pt x="486" y="932"/>
                </a:lnTo>
                <a:lnTo>
                  <a:pt x="486" y="932"/>
                </a:lnTo>
                <a:lnTo>
                  <a:pt x="492" y="932"/>
                </a:lnTo>
                <a:lnTo>
                  <a:pt x="492" y="932"/>
                </a:lnTo>
                <a:lnTo>
                  <a:pt x="494" y="934"/>
                </a:lnTo>
                <a:lnTo>
                  <a:pt x="496" y="936"/>
                </a:lnTo>
                <a:lnTo>
                  <a:pt x="496" y="936"/>
                </a:lnTo>
                <a:lnTo>
                  <a:pt x="502" y="938"/>
                </a:lnTo>
                <a:lnTo>
                  <a:pt x="502" y="938"/>
                </a:lnTo>
                <a:lnTo>
                  <a:pt x="508" y="938"/>
                </a:lnTo>
                <a:lnTo>
                  <a:pt x="508" y="938"/>
                </a:lnTo>
                <a:lnTo>
                  <a:pt x="514" y="940"/>
                </a:lnTo>
                <a:lnTo>
                  <a:pt x="514" y="940"/>
                </a:lnTo>
                <a:lnTo>
                  <a:pt x="520" y="942"/>
                </a:lnTo>
                <a:lnTo>
                  <a:pt x="520" y="942"/>
                </a:lnTo>
                <a:lnTo>
                  <a:pt x="522" y="940"/>
                </a:lnTo>
                <a:lnTo>
                  <a:pt x="526" y="938"/>
                </a:lnTo>
                <a:lnTo>
                  <a:pt x="526" y="938"/>
                </a:lnTo>
                <a:lnTo>
                  <a:pt x="532" y="938"/>
                </a:lnTo>
                <a:lnTo>
                  <a:pt x="532" y="938"/>
                </a:lnTo>
                <a:lnTo>
                  <a:pt x="534" y="940"/>
                </a:lnTo>
                <a:lnTo>
                  <a:pt x="536" y="942"/>
                </a:lnTo>
                <a:lnTo>
                  <a:pt x="536" y="942"/>
                </a:lnTo>
                <a:lnTo>
                  <a:pt x="540" y="940"/>
                </a:lnTo>
                <a:lnTo>
                  <a:pt x="542" y="938"/>
                </a:lnTo>
                <a:lnTo>
                  <a:pt x="542" y="938"/>
                </a:lnTo>
                <a:lnTo>
                  <a:pt x="548" y="938"/>
                </a:lnTo>
                <a:lnTo>
                  <a:pt x="548" y="938"/>
                </a:lnTo>
                <a:lnTo>
                  <a:pt x="554" y="938"/>
                </a:lnTo>
                <a:lnTo>
                  <a:pt x="554" y="938"/>
                </a:lnTo>
                <a:lnTo>
                  <a:pt x="560" y="938"/>
                </a:lnTo>
                <a:lnTo>
                  <a:pt x="560" y="938"/>
                </a:lnTo>
                <a:lnTo>
                  <a:pt x="562" y="940"/>
                </a:lnTo>
                <a:lnTo>
                  <a:pt x="566" y="944"/>
                </a:lnTo>
                <a:lnTo>
                  <a:pt x="566" y="944"/>
                </a:lnTo>
                <a:lnTo>
                  <a:pt x="572" y="940"/>
                </a:lnTo>
                <a:lnTo>
                  <a:pt x="572" y="940"/>
                </a:lnTo>
                <a:lnTo>
                  <a:pt x="578" y="940"/>
                </a:lnTo>
                <a:lnTo>
                  <a:pt x="578" y="940"/>
                </a:lnTo>
                <a:lnTo>
                  <a:pt x="582" y="938"/>
                </a:lnTo>
                <a:lnTo>
                  <a:pt x="582" y="938"/>
                </a:lnTo>
                <a:lnTo>
                  <a:pt x="586" y="936"/>
                </a:lnTo>
                <a:lnTo>
                  <a:pt x="588" y="934"/>
                </a:lnTo>
                <a:lnTo>
                  <a:pt x="588" y="934"/>
                </a:lnTo>
                <a:lnTo>
                  <a:pt x="594" y="932"/>
                </a:lnTo>
                <a:lnTo>
                  <a:pt x="594" y="932"/>
                </a:lnTo>
                <a:lnTo>
                  <a:pt x="596" y="934"/>
                </a:lnTo>
                <a:lnTo>
                  <a:pt x="600" y="936"/>
                </a:lnTo>
                <a:lnTo>
                  <a:pt x="600" y="936"/>
                </a:lnTo>
                <a:lnTo>
                  <a:pt x="606" y="936"/>
                </a:lnTo>
                <a:lnTo>
                  <a:pt x="606" y="936"/>
                </a:lnTo>
                <a:lnTo>
                  <a:pt x="612" y="934"/>
                </a:lnTo>
                <a:lnTo>
                  <a:pt x="612" y="934"/>
                </a:lnTo>
                <a:lnTo>
                  <a:pt x="614" y="930"/>
                </a:lnTo>
                <a:lnTo>
                  <a:pt x="616" y="928"/>
                </a:lnTo>
                <a:lnTo>
                  <a:pt x="616" y="928"/>
                </a:lnTo>
                <a:lnTo>
                  <a:pt x="618" y="928"/>
                </a:lnTo>
                <a:lnTo>
                  <a:pt x="622" y="930"/>
                </a:lnTo>
                <a:lnTo>
                  <a:pt x="622" y="930"/>
                </a:lnTo>
                <a:lnTo>
                  <a:pt x="628" y="926"/>
                </a:lnTo>
                <a:lnTo>
                  <a:pt x="628" y="926"/>
                </a:lnTo>
                <a:lnTo>
                  <a:pt x="632" y="922"/>
                </a:lnTo>
                <a:lnTo>
                  <a:pt x="632" y="922"/>
                </a:lnTo>
                <a:lnTo>
                  <a:pt x="636" y="924"/>
                </a:lnTo>
                <a:lnTo>
                  <a:pt x="640" y="926"/>
                </a:lnTo>
                <a:lnTo>
                  <a:pt x="640" y="926"/>
                </a:lnTo>
                <a:lnTo>
                  <a:pt x="642" y="924"/>
                </a:lnTo>
                <a:lnTo>
                  <a:pt x="644" y="920"/>
                </a:lnTo>
                <a:lnTo>
                  <a:pt x="644" y="920"/>
                </a:lnTo>
                <a:lnTo>
                  <a:pt x="646" y="920"/>
                </a:lnTo>
                <a:lnTo>
                  <a:pt x="650" y="920"/>
                </a:lnTo>
                <a:lnTo>
                  <a:pt x="650" y="920"/>
                </a:lnTo>
                <a:lnTo>
                  <a:pt x="652" y="918"/>
                </a:lnTo>
                <a:lnTo>
                  <a:pt x="652" y="914"/>
                </a:lnTo>
                <a:lnTo>
                  <a:pt x="652" y="914"/>
                </a:lnTo>
                <a:lnTo>
                  <a:pt x="656" y="914"/>
                </a:lnTo>
                <a:lnTo>
                  <a:pt x="660" y="914"/>
                </a:lnTo>
                <a:lnTo>
                  <a:pt x="660" y="914"/>
                </a:lnTo>
                <a:lnTo>
                  <a:pt x="666" y="912"/>
                </a:lnTo>
                <a:lnTo>
                  <a:pt x="666" y="912"/>
                </a:lnTo>
                <a:lnTo>
                  <a:pt x="666" y="908"/>
                </a:lnTo>
                <a:lnTo>
                  <a:pt x="668" y="904"/>
                </a:lnTo>
                <a:lnTo>
                  <a:pt x="668" y="904"/>
                </a:lnTo>
                <a:lnTo>
                  <a:pt x="672" y="904"/>
                </a:lnTo>
                <a:lnTo>
                  <a:pt x="674" y="906"/>
                </a:lnTo>
                <a:lnTo>
                  <a:pt x="674" y="906"/>
                </a:lnTo>
                <a:lnTo>
                  <a:pt x="676" y="902"/>
                </a:lnTo>
                <a:lnTo>
                  <a:pt x="678" y="898"/>
                </a:lnTo>
                <a:lnTo>
                  <a:pt x="678" y="898"/>
                </a:lnTo>
                <a:lnTo>
                  <a:pt x="682" y="894"/>
                </a:lnTo>
                <a:lnTo>
                  <a:pt x="682" y="894"/>
                </a:lnTo>
                <a:lnTo>
                  <a:pt x="686" y="892"/>
                </a:lnTo>
                <a:lnTo>
                  <a:pt x="686" y="892"/>
                </a:lnTo>
                <a:lnTo>
                  <a:pt x="690" y="888"/>
                </a:lnTo>
                <a:lnTo>
                  <a:pt x="690" y="888"/>
                </a:lnTo>
                <a:lnTo>
                  <a:pt x="694" y="888"/>
                </a:lnTo>
                <a:lnTo>
                  <a:pt x="698" y="888"/>
                </a:lnTo>
                <a:lnTo>
                  <a:pt x="698" y="888"/>
                </a:lnTo>
                <a:lnTo>
                  <a:pt x="698" y="884"/>
                </a:lnTo>
                <a:lnTo>
                  <a:pt x="700" y="880"/>
                </a:lnTo>
                <a:lnTo>
                  <a:pt x="700" y="880"/>
                </a:lnTo>
                <a:lnTo>
                  <a:pt x="706" y="878"/>
                </a:lnTo>
                <a:lnTo>
                  <a:pt x="706" y="878"/>
                </a:lnTo>
                <a:lnTo>
                  <a:pt x="708" y="872"/>
                </a:lnTo>
                <a:lnTo>
                  <a:pt x="708" y="872"/>
                </a:lnTo>
                <a:lnTo>
                  <a:pt x="714" y="870"/>
                </a:lnTo>
                <a:lnTo>
                  <a:pt x="714" y="870"/>
                </a:lnTo>
                <a:lnTo>
                  <a:pt x="716" y="866"/>
                </a:lnTo>
                <a:lnTo>
                  <a:pt x="716" y="866"/>
                </a:lnTo>
                <a:lnTo>
                  <a:pt x="718" y="866"/>
                </a:lnTo>
                <a:lnTo>
                  <a:pt x="722" y="868"/>
                </a:lnTo>
                <a:lnTo>
                  <a:pt x="722" y="868"/>
                </a:lnTo>
                <a:lnTo>
                  <a:pt x="720" y="872"/>
                </a:lnTo>
                <a:lnTo>
                  <a:pt x="720" y="876"/>
                </a:lnTo>
                <a:lnTo>
                  <a:pt x="720" y="876"/>
                </a:lnTo>
                <a:lnTo>
                  <a:pt x="724" y="880"/>
                </a:lnTo>
                <a:lnTo>
                  <a:pt x="724" y="880"/>
                </a:lnTo>
                <a:lnTo>
                  <a:pt x="728" y="880"/>
                </a:lnTo>
                <a:lnTo>
                  <a:pt x="730" y="882"/>
                </a:lnTo>
                <a:lnTo>
                  <a:pt x="730" y="882"/>
                </a:lnTo>
                <a:lnTo>
                  <a:pt x="732" y="888"/>
                </a:lnTo>
                <a:lnTo>
                  <a:pt x="732" y="888"/>
                </a:lnTo>
                <a:lnTo>
                  <a:pt x="736" y="892"/>
                </a:lnTo>
                <a:lnTo>
                  <a:pt x="736" y="892"/>
                </a:lnTo>
                <a:lnTo>
                  <a:pt x="742" y="894"/>
                </a:lnTo>
                <a:lnTo>
                  <a:pt x="742" y="894"/>
                </a:lnTo>
                <a:lnTo>
                  <a:pt x="748" y="896"/>
                </a:lnTo>
                <a:lnTo>
                  <a:pt x="748" y="896"/>
                </a:lnTo>
                <a:lnTo>
                  <a:pt x="748" y="900"/>
                </a:lnTo>
                <a:lnTo>
                  <a:pt x="748" y="904"/>
                </a:lnTo>
                <a:lnTo>
                  <a:pt x="748" y="904"/>
                </a:lnTo>
                <a:lnTo>
                  <a:pt x="752" y="904"/>
                </a:lnTo>
                <a:lnTo>
                  <a:pt x="756" y="904"/>
                </a:lnTo>
                <a:lnTo>
                  <a:pt x="756" y="904"/>
                </a:lnTo>
                <a:lnTo>
                  <a:pt x="756" y="908"/>
                </a:lnTo>
                <a:lnTo>
                  <a:pt x="756" y="912"/>
                </a:lnTo>
                <a:lnTo>
                  <a:pt x="756" y="912"/>
                </a:lnTo>
                <a:lnTo>
                  <a:pt x="760" y="912"/>
                </a:lnTo>
                <a:lnTo>
                  <a:pt x="764" y="912"/>
                </a:lnTo>
                <a:lnTo>
                  <a:pt x="764" y="912"/>
                </a:lnTo>
                <a:lnTo>
                  <a:pt x="768" y="916"/>
                </a:lnTo>
                <a:lnTo>
                  <a:pt x="768" y="916"/>
                </a:lnTo>
                <a:lnTo>
                  <a:pt x="774" y="918"/>
                </a:lnTo>
                <a:lnTo>
                  <a:pt x="774" y="918"/>
                </a:lnTo>
                <a:lnTo>
                  <a:pt x="774" y="922"/>
                </a:lnTo>
                <a:lnTo>
                  <a:pt x="776" y="926"/>
                </a:lnTo>
                <a:lnTo>
                  <a:pt x="776" y="926"/>
                </a:lnTo>
                <a:lnTo>
                  <a:pt x="780" y="928"/>
                </a:lnTo>
                <a:lnTo>
                  <a:pt x="780" y="928"/>
                </a:lnTo>
                <a:lnTo>
                  <a:pt x="784" y="928"/>
                </a:lnTo>
                <a:lnTo>
                  <a:pt x="788" y="928"/>
                </a:lnTo>
                <a:lnTo>
                  <a:pt x="788" y="928"/>
                </a:lnTo>
                <a:lnTo>
                  <a:pt x="792" y="932"/>
                </a:lnTo>
                <a:lnTo>
                  <a:pt x="792" y="932"/>
                </a:lnTo>
                <a:lnTo>
                  <a:pt x="798" y="934"/>
                </a:lnTo>
                <a:lnTo>
                  <a:pt x="798" y="934"/>
                </a:lnTo>
                <a:lnTo>
                  <a:pt x="802" y="936"/>
                </a:lnTo>
                <a:lnTo>
                  <a:pt x="802" y="936"/>
                </a:lnTo>
                <a:lnTo>
                  <a:pt x="808" y="940"/>
                </a:lnTo>
                <a:lnTo>
                  <a:pt x="808" y="940"/>
                </a:lnTo>
                <a:lnTo>
                  <a:pt x="810" y="938"/>
                </a:lnTo>
                <a:lnTo>
                  <a:pt x="814" y="938"/>
                </a:lnTo>
                <a:lnTo>
                  <a:pt x="814" y="938"/>
                </a:lnTo>
                <a:lnTo>
                  <a:pt x="818" y="940"/>
                </a:lnTo>
                <a:lnTo>
                  <a:pt x="818" y="940"/>
                </a:lnTo>
                <a:lnTo>
                  <a:pt x="820" y="946"/>
                </a:lnTo>
                <a:lnTo>
                  <a:pt x="822" y="950"/>
                </a:lnTo>
                <a:lnTo>
                  <a:pt x="822" y="950"/>
                </a:lnTo>
                <a:lnTo>
                  <a:pt x="824" y="948"/>
                </a:lnTo>
                <a:lnTo>
                  <a:pt x="828" y="948"/>
                </a:lnTo>
                <a:lnTo>
                  <a:pt x="828" y="948"/>
                </a:lnTo>
                <a:lnTo>
                  <a:pt x="830" y="950"/>
                </a:lnTo>
                <a:lnTo>
                  <a:pt x="832" y="954"/>
                </a:lnTo>
                <a:lnTo>
                  <a:pt x="832" y="954"/>
                </a:lnTo>
                <a:lnTo>
                  <a:pt x="838" y="956"/>
                </a:lnTo>
                <a:lnTo>
                  <a:pt x="838" y="956"/>
                </a:lnTo>
                <a:lnTo>
                  <a:pt x="842" y="954"/>
                </a:lnTo>
                <a:lnTo>
                  <a:pt x="844" y="952"/>
                </a:lnTo>
                <a:lnTo>
                  <a:pt x="844" y="952"/>
                </a:lnTo>
                <a:lnTo>
                  <a:pt x="850" y="954"/>
                </a:lnTo>
                <a:lnTo>
                  <a:pt x="850" y="954"/>
                </a:lnTo>
                <a:lnTo>
                  <a:pt x="856" y="954"/>
                </a:lnTo>
                <a:lnTo>
                  <a:pt x="856" y="954"/>
                </a:lnTo>
                <a:lnTo>
                  <a:pt x="858" y="956"/>
                </a:lnTo>
                <a:lnTo>
                  <a:pt x="860" y="960"/>
                </a:lnTo>
                <a:lnTo>
                  <a:pt x="860" y="960"/>
                </a:lnTo>
                <a:lnTo>
                  <a:pt x="866" y="960"/>
                </a:lnTo>
                <a:lnTo>
                  <a:pt x="866" y="960"/>
                </a:lnTo>
                <a:lnTo>
                  <a:pt x="870" y="958"/>
                </a:lnTo>
                <a:lnTo>
                  <a:pt x="872" y="956"/>
                </a:lnTo>
                <a:lnTo>
                  <a:pt x="872" y="956"/>
                </a:lnTo>
                <a:lnTo>
                  <a:pt x="878" y="958"/>
                </a:lnTo>
                <a:lnTo>
                  <a:pt x="878" y="958"/>
                </a:lnTo>
                <a:lnTo>
                  <a:pt x="884" y="960"/>
                </a:lnTo>
                <a:lnTo>
                  <a:pt x="884" y="960"/>
                </a:lnTo>
                <a:lnTo>
                  <a:pt x="888" y="958"/>
                </a:lnTo>
                <a:lnTo>
                  <a:pt x="890" y="956"/>
                </a:lnTo>
                <a:lnTo>
                  <a:pt x="890" y="956"/>
                </a:lnTo>
                <a:lnTo>
                  <a:pt x="896" y="954"/>
                </a:lnTo>
                <a:lnTo>
                  <a:pt x="896" y="954"/>
                </a:lnTo>
                <a:lnTo>
                  <a:pt x="902" y="954"/>
                </a:lnTo>
                <a:lnTo>
                  <a:pt x="902" y="954"/>
                </a:lnTo>
                <a:lnTo>
                  <a:pt x="906" y="956"/>
                </a:lnTo>
                <a:lnTo>
                  <a:pt x="906" y="956"/>
                </a:lnTo>
                <a:lnTo>
                  <a:pt x="912" y="954"/>
                </a:lnTo>
                <a:lnTo>
                  <a:pt x="912" y="954"/>
                </a:lnTo>
                <a:lnTo>
                  <a:pt x="916" y="958"/>
                </a:lnTo>
                <a:lnTo>
                  <a:pt x="920" y="962"/>
                </a:lnTo>
                <a:lnTo>
                  <a:pt x="920" y="962"/>
                </a:lnTo>
                <a:lnTo>
                  <a:pt x="924" y="960"/>
                </a:lnTo>
                <a:lnTo>
                  <a:pt x="924" y="960"/>
                </a:lnTo>
                <a:lnTo>
                  <a:pt x="930" y="958"/>
                </a:lnTo>
                <a:lnTo>
                  <a:pt x="930" y="958"/>
                </a:lnTo>
                <a:lnTo>
                  <a:pt x="932" y="954"/>
                </a:lnTo>
                <a:lnTo>
                  <a:pt x="934" y="950"/>
                </a:lnTo>
                <a:lnTo>
                  <a:pt x="934" y="950"/>
                </a:lnTo>
                <a:lnTo>
                  <a:pt x="938" y="954"/>
                </a:lnTo>
                <a:lnTo>
                  <a:pt x="942" y="956"/>
                </a:lnTo>
                <a:lnTo>
                  <a:pt x="942" y="956"/>
                </a:lnTo>
                <a:lnTo>
                  <a:pt x="946" y="952"/>
                </a:lnTo>
                <a:lnTo>
                  <a:pt x="946" y="952"/>
                </a:lnTo>
                <a:lnTo>
                  <a:pt x="952" y="950"/>
                </a:lnTo>
                <a:lnTo>
                  <a:pt x="952" y="950"/>
                </a:lnTo>
                <a:lnTo>
                  <a:pt x="956" y="952"/>
                </a:lnTo>
                <a:lnTo>
                  <a:pt x="958" y="952"/>
                </a:lnTo>
                <a:lnTo>
                  <a:pt x="958" y="952"/>
                </a:lnTo>
                <a:lnTo>
                  <a:pt x="960" y="948"/>
                </a:lnTo>
                <a:lnTo>
                  <a:pt x="962" y="944"/>
                </a:lnTo>
                <a:lnTo>
                  <a:pt x="962" y="944"/>
                </a:lnTo>
                <a:lnTo>
                  <a:pt x="966" y="946"/>
                </a:lnTo>
                <a:lnTo>
                  <a:pt x="970" y="946"/>
                </a:lnTo>
                <a:lnTo>
                  <a:pt x="970" y="946"/>
                </a:lnTo>
                <a:lnTo>
                  <a:pt x="972" y="944"/>
                </a:lnTo>
                <a:lnTo>
                  <a:pt x="972" y="940"/>
                </a:lnTo>
                <a:lnTo>
                  <a:pt x="972" y="940"/>
                </a:lnTo>
                <a:lnTo>
                  <a:pt x="978" y="940"/>
                </a:lnTo>
                <a:lnTo>
                  <a:pt x="978" y="940"/>
                </a:lnTo>
                <a:lnTo>
                  <a:pt x="982" y="940"/>
                </a:lnTo>
                <a:lnTo>
                  <a:pt x="986" y="942"/>
                </a:lnTo>
                <a:lnTo>
                  <a:pt x="986" y="942"/>
                </a:lnTo>
                <a:lnTo>
                  <a:pt x="986" y="938"/>
                </a:lnTo>
                <a:lnTo>
                  <a:pt x="988" y="932"/>
                </a:lnTo>
                <a:lnTo>
                  <a:pt x="988" y="932"/>
                </a:lnTo>
                <a:lnTo>
                  <a:pt x="992" y="934"/>
                </a:lnTo>
                <a:lnTo>
                  <a:pt x="996" y="936"/>
                </a:lnTo>
                <a:lnTo>
                  <a:pt x="996" y="936"/>
                </a:lnTo>
                <a:lnTo>
                  <a:pt x="998" y="932"/>
                </a:lnTo>
                <a:lnTo>
                  <a:pt x="1000" y="930"/>
                </a:lnTo>
                <a:lnTo>
                  <a:pt x="1000" y="930"/>
                </a:lnTo>
                <a:lnTo>
                  <a:pt x="1002" y="924"/>
                </a:lnTo>
                <a:lnTo>
                  <a:pt x="1002" y="924"/>
                </a:lnTo>
                <a:lnTo>
                  <a:pt x="1006" y="926"/>
                </a:lnTo>
                <a:lnTo>
                  <a:pt x="1010" y="926"/>
                </a:lnTo>
                <a:lnTo>
                  <a:pt x="1010" y="926"/>
                </a:lnTo>
                <a:lnTo>
                  <a:pt x="1014" y="922"/>
                </a:lnTo>
                <a:lnTo>
                  <a:pt x="1014" y="922"/>
                </a:lnTo>
                <a:lnTo>
                  <a:pt x="1016" y="918"/>
                </a:lnTo>
                <a:lnTo>
                  <a:pt x="1016" y="916"/>
                </a:lnTo>
                <a:lnTo>
                  <a:pt x="1016" y="916"/>
                </a:lnTo>
                <a:lnTo>
                  <a:pt x="1022" y="912"/>
                </a:lnTo>
                <a:lnTo>
                  <a:pt x="1022" y="912"/>
                </a:lnTo>
                <a:lnTo>
                  <a:pt x="1026" y="908"/>
                </a:lnTo>
                <a:lnTo>
                  <a:pt x="1026" y="908"/>
                </a:lnTo>
                <a:lnTo>
                  <a:pt x="1030" y="908"/>
                </a:lnTo>
                <a:lnTo>
                  <a:pt x="1032" y="908"/>
                </a:lnTo>
                <a:lnTo>
                  <a:pt x="1032" y="908"/>
                </a:lnTo>
                <a:lnTo>
                  <a:pt x="1038" y="906"/>
                </a:lnTo>
                <a:lnTo>
                  <a:pt x="1038" y="906"/>
                </a:lnTo>
                <a:lnTo>
                  <a:pt x="1044" y="902"/>
                </a:lnTo>
                <a:lnTo>
                  <a:pt x="1044" y="902"/>
                </a:lnTo>
                <a:lnTo>
                  <a:pt x="1042" y="898"/>
                </a:lnTo>
                <a:lnTo>
                  <a:pt x="1042" y="894"/>
                </a:lnTo>
                <a:lnTo>
                  <a:pt x="1042" y="894"/>
                </a:lnTo>
                <a:lnTo>
                  <a:pt x="1046" y="894"/>
                </a:lnTo>
                <a:lnTo>
                  <a:pt x="1050" y="894"/>
                </a:lnTo>
                <a:lnTo>
                  <a:pt x="1050" y="894"/>
                </a:lnTo>
                <a:lnTo>
                  <a:pt x="1052" y="890"/>
                </a:lnTo>
                <a:lnTo>
                  <a:pt x="1052" y="886"/>
                </a:lnTo>
                <a:lnTo>
                  <a:pt x="1052" y="886"/>
                </a:lnTo>
                <a:lnTo>
                  <a:pt x="1056" y="886"/>
                </a:lnTo>
                <a:lnTo>
                  <a:pt x="1058" y="884"/>
                </a:lnTo>
                <a:lnTo>
                  <a:pt x="1058" y="884"/>
                </a:lnTo>
                <a:lnTo>
                  <a:pt x="1058" y="882"/>
                </a:lnTo>
                <a:lnTo>
                  <a:pt x="1060" y="878"/>
                </a:lnTo>
                <a:lnTo>
                  <a:pt x="1060" y="878"/>
                </a:lnTo>
                <a:lnTo>
                  <a:pt x="1062" y="872"/>
                </a:lnTo>
                <a:lnTo>
                  <a:pt x="1062" y="872"/>
                </a:lnTo>
                <a:lnTo>
                  <a:pt x="1064" y="868"/>
                </a:lnTo>
                <a:lnTo>
                  <a:pt x="1064" y="868"/>
                </a:lnTo>
                <a:lnTo>
                  <a:pt x="1068" y="862"/>
                </a:lnTo>
                <a:lnTo>
                  <a:pt x="1068" y="862"/>
                </a:lnTo>
                <a:lnTo>
                  <a:pt x="1070" y="862"/>
                </a:lnTo>
                <a:lnTo>
                  <a:pt x="1074" y="860"/>
                </a:lnTo>
                <a:lnTo>
                  <a:pt x="1074" y="860"/>
                </a:lnTo>
                <a:lnTo>
                  <a:pt x="1074" y="858"/>
                </a:lnTo>
                <a:lnTo>
                  <a:pt x="1074" y="854"/>
                </a:lnTo>
                <a:lnTo>
                  <a:pt x="1074" y="854"/>
                </a:lnTo>
                <a:lnTo>
                  <a:pt x="1078" y="854"/>
                </a:lnTo>
                <a:lnTo>
                  <a:pt x="1082" y="852"/>
                </a:lnTo>
                <a:lnTo>
                  <a:pt x="1082" y="852"/>
                </a:lnTo>
                <a:lnTo>
                  <a:pt x="1082" y="848"/>
                </a:lnTo>
                <a:lnTo>
                  <a:pt x="1082" y="844"/>
                </a:lnTo>
                <a:lnTo>
                  <a:pt x="1082" y="844"/>
                </a:lnTo>
                <a:lnTo>
                  <a:pt x="1084" y="840"/>
                </a:lnTo>
                <a:lnTo>
                  <a:pt x="1084" y="840"/>
                </a:lnTo>
                <a:lnTo>
                  <a:pt x="1088" y="838"/>
                </a:lnTo>
                <a:lnTo>
                  <a:pt x="1090" y="836"/>
                </a:lnTo>
                <a:lnTo>
                  <a:pt x="1090" y="836"/>
                </a:lnTo>
                <a:lnTo>
                  <a:pt x="1088" y="832"/>
                </a:lnTo>
                <a:lnTo>
                  <a:pt x="1088" y="830"/>
                </a:lnTo>
                <a:lnTo>
                  <a:pt x="1088" y="830"/>
                </a:lnTo>
                <a:lnTo>
                  <a:pt x="1092" y="824"/>
                </a:lnTo>
                <a:lnTo>
                  <a:pt x="1092" y="824"/>
                </a:lnTo>
                <a:lnTo>
                  <a:pt x="1094" y="822"/>
                </a:lnTo>
                <a:lnTo>
                  <a:pt x="1098" y="822"/>
                </a:lnTo>
                <a:lnTo>
                  <a:pt x="1098" y="822"/>
                </a:lnTo>
                <a:lnTo>
                  <a:pt x="1098" y="816"/>
                </a:lnTo>
                <a:lnTo>
                  <a:pt x="1098" y="816"/>
                </a:lnTo>
                <a:lnTo>
                  <a:pt x="1098" y="810"/>
                </a:lnTo>
                <a:lnTo>
                  <a:pt x="1098" y="810"/>
                </a:lnTo>
                <a:lnTo>
                  <a:pt x="1100" y="804"/>
                </a:lnTo>
                <a:lnTo>
                  <a:pt x="1100" y="804"/>
                </a:lnTo>
                <a:lnTo>
                  <a:pt x="1100" y="798"/>
                </a:lnTo>
                <a:lnTo>
                  <a:pt x="1100" y="798"/>
                </a:lnTo>
                <a:lnTo>
                  <a:pt x="1102" y="794"/>
                </a:lnTo>
                <a:lnTo>
                  <a:pt x="1104" y="792"/>
                </a:lnTo>
                <a:lnTo>
                  <a:pt x="1104" y="792"/>
                </a:lnTo>
                <a:lnTo>
                  <a:pt x="1102" y="790"/>
                </a:lnTo>
                <a:lnTo>
                  <a:pt x="1102" y="786"/>
                </a:lnTo>
                <a:lnTo>
                  <a:pt x="1102" y="786"/>
                </a:lnTo>
                <a:lnTo>
                  <a:pt x="1102" y="780"/>
                </a:lnTo>
                <a:lnTo>
                  <a:pt x="1102" y="780"/>
                </a:lnTo>
                <a:lnTo>
                  <a:pt x="1106" y="778"/>
                </a:lnTo>
                <a:lnTo>
                  <a:pt x="1108" y="776"/>
                </a:lnTo>
                <a:lnTo>
                  <a:pt x="1108" y="776"/>
                </a:lnTo>
                <a:lnTo>
                  <a:pt x="1110" y="770"/>
                </a:lnTo>
                <a:lnTo>
                  <a:pt x="1110" y="770"/>
                </a:lnTo>
                <a:lnTo>
                  <a:pt x="1110" y="764"/>
                </a:lnTo>
                <a:lnTo>
                  <a:pt x="1110" y="764"/>
                </a:lnTo>
                <a:lnTo>
                  <a:pt x="1110" y="758"/>
                </a:lnTo>
                <a:lnTo>
                  <a:pt x="1110" y="758"/>
                </a:lnTo>
                <a:lnTo>
                  <a:pt x="1108" y="754"/>
                </a:lnTo>
                <a:lnTo>
                  <a:pt x="1104" y="750"/>
                </a:lnTo>
                <a:lnTo>
                  <a:pt x="1104" y="750"/>
                </a:lnTo>
                <a:lnTo>
                  <a:pt x="1106" y="748"/>
                </a:lnTo>
                <a:lnTo>
                  <a:pt x="1110" y="746"/>
                </a:lnTo>
                <a:lnTo>
                  <a:pt x="1110" y="746"/>
                </a:lnTo>
                <a:lnTo>
                  <a:pt x="1112" y="744"/>
                </a:lnTo>
                <a:lnTo>
                  <a:pt x="1114" y="744"/>
                </a:lnTo>
                <a:lnTo>
                  <a:pt x="1114" y="744"/>
                </a:lnTo>
                <a:lnTo>
                  <a:pt x="1120" y="744"/>
                </a:lnTo>
                <a:lnTo>
                  <a:pt x="1120" y="744"/>
                </a:lnTo>
                <a:lnTo>
                  <a:pt x="1124" y="746"/>
                </a:lnTo>
                <a:lnTo>
                  <a:pt x="1126" y="750"/>
                </a:lnTo>
                <a:lnTo>
                  <a:pt x="1126" y="750"/>
                </a:lnTo>
                <a:lnTo>
                  <a:pt x="1132" y="748"/>
                </a:lnTo>
                <a:lnTo>
                  <a:pt x="1132" y="748"/>
                </a:lnTo>
                <a:lnTo>
                  <a:pt x="1138" y="750"/>
                </a:lnTo>
                <a:lnTo>
                  <a:pt x="1138" y="750"/>
                </a:lnTo>
                <a:lnTo>
                  <a:pt x="1140" y="752"/>
                </a:lnTo>
                <a:lnTo>
                  <a:pt x="1142" y="754"/>
                </a:lnTo>
                <a:lnTo>
                  <a:pt x="1142" y="754"/>
                </a:lnTo>
                <a:lnTo>
                  <a:pt x="1148" y="754"/>
                </a:lnTo>
                <a:lnTo>
                  <a:pt x="1148" y="754"/>
                </a:lnTo>
                <a:lnTo>
                  <a:pt x="1154" y="754"/>
                </a:lnTo>
                <a:lnTo>
                  <a:pt x="1154" y="754"/>
                </a:lnTo>
                <a:lnTo>
                  <a:pt x="1160" y="756"/>
                </a:lnTo>
                <a:lnTo>
                  <a:pt x="1160" y="756"/>
                </a:lnTo>
                <a:lnTo>
                  <a:pt x="1166" y="756"/>
                </a:lnTo>
                <a:lnTo>
                  <a:pt x="1166" y="756"/>
                </a:lnTo>
                <a:lnTo>
                  <a:pt x="1172" y="754"/>
                </a:lnTo>
                <a:lnTo>
                  <a:pt x="1172" y="754"/>
                </a:lnTo>
                <a:lnTo>
                  <a:pt x="1178" y="754"/>
                </a:lnTo>
                <a:lnTo>
                  <a:pt x="1178" y="754"/>
                </a:lnTo>
                <a:lnTo>
                  <a:pt x="1182" y="754"/>
                </a:lnTo>
                <a:lnTo>
                  <a:pt x="1182" y="754"/>
                </a:lnTo>
                <a:lnTo>
                  <a:pt x="1188" y="754"/>
                </a:lnTo>
                <a:lnTo>
                  <a:pt x="1188" y="754"/>
                </a:lnTo>
                <a:lnTo>
                  <a:pt x="1194" y="752"/>
                </a:lnTo>
                <a:lnTo>
                  <a:pt x="1194" y="752"/>
                </a:lnTo>
                <a:lnTo>
                  <a:pt x="1196" y="750"/>
                </a:lnTo>
                <a:lnTo>
                  <a:pt x="1200" y="746"/>
                </a:lnTo>
                <a:lnTo>
                  <a:pt x="1200" y="746"/>
                </a:lnTo>
                <a:lnTo>
                  <a:pt x="1202" y="748"/>
                </a:lnTo>
                <a:lnTo>
                  <a:pt x="1206" y="750"/>
                </a:lnTo>
                <a:lnTo>
                  <a:pt x="1206" y="750"/>
                </a:lnTo>
                <a:lnTo>
                  <a:pt x="1210" y="746"/>
                </a:lnTo>
                <a:lnTo>
                  <a:pt x="1210" y="746"/>
                </a:lnTo>
                <a:lnTo>
                  <a:pt x="1214" y="748"/>
                </a:lnTo>
                <a:lnTo>
                  <a:pt x="1218" y="748"/>
                </a:lnTo>
                <a:lnTo>
                  <a:pt x="1218" y="748"/>
                </a:lnTo>
                <a:lnTo>
                  <a:pt x="1220" y="746"/>
                </a:lnTo>
                <a:lnTo>
                  <a:pt x="1222" y="742"/>
                </a:lnTo>
                <a:lnTo>
                  <a:pt x="1222" y="742"/>
                </a:lnTo>
                <a:lnTo>
                  <a:pt x="1228" y="742"/>
                </a:lnTo>
                <a:lnTo>
                  <a:pt x="1228" y="742"/>
                </a:lnTo>
                <a:lnTo>
                  <a:pt x="1230" y="740"/>
                </a:lnTo>
                <a:lnTo>
                  <a:pt x="1232" y="736"/>
                </a:lnTo>
                <a:lnTo>
                  <a:pt x="1232" y="736"/>
                </a:lnTo>
                <a:lnTo>
                  <a:pt x="1236" y="740"/>
                </a:lnTo>
                <a:lnTo>
                  <a:pt x="1240" y="742"/>
                </a:lnTo>
                <a:lnTo>
                  <a:pt x="1240" y="742"/>
                </a:lnTo>
                <a:lnTo>
                  <a:pt x="1244" y="738"/>
                </a:lnTo>
                <a:lnTo>
                  <a:pt x="1244" y="738"/>
                </a:lnTo>
                <a:lnTo>
                  <a:pt x="1246" y="736"/>
                </a:lnTo>
                <a:lnTo>
                  <a:pt x="1248" y="732"/>
                </a:lnTo>
                <a:lnTo>
                  <a:pt x="1248" y="732"/>
                </a:lnTo>
                <a:lnTo>
                  <a:pt x="1252" y="734"/>
                </a:lnTo>
                <a:lnTo>
                  <a:pt x="1256" y="734"/>
                </a:lnTo>
                <a:lnTo>
                  <a:pt x="1256" y="734"/>
                </a:lnTo>
                <a:lnTo>
                  <a:pt x="1256" y="732"/>
                </a:lnTo>
                <a:lnTo>
                  <a:pt x="1258" y="728"/>
                </a:lnTo>
                <a:lnTo>
                  <a:pt x="1258" y="728"/>
                </a:lnTo>
                <a:lnTo>
                  <a:pt x="1264" y="724"/>
                </a:lnTo>
                <a:lnTo>
                  <a:pt x="1264" y="724"/>
                </a:lnTo>
                <a:lnTo>
                  <a:pt x="1266" y="726"/>
                </a:lnTo>
                <a:lnTo>
                  <a:pt x="1270" y="726"/>
                </a:lnTo>
                <a:lnTo>
                  <a:pt x="1270" y="726"/>
                </a:lnTo>
                <a:lnTo>
                  <a:pt x="1272" y="724"/>
                </a:lnTo>
                <a:lnTo>
                  <a:pt x="1274" y="720"/>
                </a:lnTo>
                <a:lnTo>
                  <a:pt x="1274" y="720"/>
                </a:lnTo>
                <a:lnTo>
                  <a:pt x="1278" y="722"/>
                </a:lnTo>
                <a:lnTo>
                  <a:pt x="1282" y="722"/>
                </a:lnTo>
                <a:lnTo>
                  <a:pt x="1282" y="722"/>
                </a:lnTo>
                <a:lnTo>
                  <a:pt x="1286" y="718"/>
                </a:lnTo>
                <a:lnTo>
                  <a:pt x="1286" y="718"/>
                </a:lnTo>
                <a:lnTo>
                  <a:pt x="1290" y="714"/>
                </a:lnTo>
                <a:lnTo>
                  <a:pt x="1290" y="714"/>
                </a:lnTo>
                <a:lnTo>
                  <a:pt x="1292" y="712"/>
                </a:lnTo>
                <a:lnTo>
                  <a:pt x="1292" y="708"/>
                </a:lnTo>
                <a:lnTo>
                  <a:pt x="1292" y="708"/>
                </a:lnTo>
                <a:lnTo>
                  <a:pt x="1296" y="704"/>
                </a:lnTo>
                <a:lnTo>
                  <a:pt x="1296" y="704"/>
                </a:lnTo>
                <a:lnTo>
                  <a:pt x="1300" y="698"/>
                </a:lnTo>
                <a:lnTo>
                  <a:pt x="1300" y="698"/>
                </a:lnTo>
                <a:lnTo>
                  <a:pt x="1304" y="700"/>
                </a:lnTo>
                <a:lnTo>
                  <a:pt x="1308" y="700"/>
                </a:lnTo>
                <a:lnTo>
                  <a:pt x="1308" y="700"/>
                </a:lnTo>
                <a:lnTo>
                  <a:pt x="1314" y="696"/>
                </a:lnTo>
                <a:lnTo>
                  <a:pt x="1314" y="696"/>
                </a:lnTo>
                <a:lnTo>
                  <a:pt x="1314" y="692"/>
                </a:lnTo>
                <a:lnTo>
                  <a:pt x="1314" y="688"/>
                </a:lnTo>
                <a:lnTo>
                  <a:pt x="1314" y="688"/>
                </a:lnTo>
                <a:lnTo>
                  <a:pt x="1316" y="688"/>
                </a:lnTo>
                <a:lnTo>
                  <a:pt x="1320" y="688"/>
                </a:lnTo>
                <a:lnTo>
                  <a:pt x="1320" y="688"/>
                </a:lnTo>
                <a:lnTo>
                  <a:pt x="1324" y="682"/>
                </a:lnTo>
                <a:lnTo>
                  <a:pt x="1324" y="682"/>
                </a:lnTo>
                <a:lnTo>
                  <a:pt x="1328" y="678"/>
                </a:lnTo>
                <a:lnTo>
                  <a:pt x="1328" y="678"/>
                </a:lnTo>
                <a:lnTo>
                  <a:pt x="1332" y="674"/>
                </a:lnTo>
                <a:lnTo>
                  <a:pt x="1332" y="674"/>
                </a:lnTo>
                <a:lnTo>
                  <a:pt x="1334" y="672"/>
                </a:lnTo>
                <a:lnTo>
                  <a:pt x="1336" y="670"/>
                </a:lnTo>
                <a:lnTo>
                  <a:pt x="1336" y="670"/>
                </a:lnTo>
                <a:lnTo>
                  <a:pt x="1336" y="666"/>
                </a:lnTo>
                <a:lnTo>
                  <a:pt x="1334" y="662"/>
                </a:lnTo>
                <a:lnTo>
                  <a:pt x="1334" y="662"/>
                </a:lnTo>
                <a:lnTo>
                  <a:pt x="1338" y="658"/>
                </a:lnTo>
                <a:lnTo>
                  <a:pt x="1338" y="658"/>
                </a:lnTo>
                <a:lnTo>
                  <a:pt x="1344" y="654"/>
                </a:lnTo>
                <a:lnTo>
                  <a:pt x="1344" y="654"/>
                </a:lnTo>
                <a:lnTo>
                  <a:pt x="1344" y="648"/>
                </a:lnTo>
                <a:lnTo>
                  <a:pt x="1344" y="648"/>
                </a:lnTo>
                <a:lnTo>
                  <a:pt x="1348" y="648"/>
                </a:lnTo>
                <a:lnTo>
                  <a:pt x="1354" y="646"/>
                </a:lnTo>
                <a:lnTo>
                  <a:pt x="1354" y="646"/>
                </a:lnTo>
                <a:lnTo>
                  <a:pt x="1354" y="644"/>
                </a:lnTo>
                <a:lnTo>
                  <a:pt x="1354" y="640"/>
                </a:lnTo>
                <a:lnTo>
                  <a:pt x="1354" y="640"/>
                </a:lnTo>
                <a:lnTo>
                  <a:pt x="1352" y="636"/>
                </a:lnTo>
                <a:lnTo>
                  <a:pt x="1352" y="632"/>
                </a:lnTo>
                <a:lnTo>
                  <a:pt x="1352" y="632"/>
                </a:lnTo>
                <a:lnTo>
                  <a:pt x="1356" y="632"/>
                </a:lnTo>
                <a:lnTo>
                  <a:pt x="1362" y="630"/>
                </a:lnTo>
                <a:lnTo>
                  <a:pt x="1362" y="630"/>
                </a:lnTo>
                <a:lnTo>
                  <a:pt x="1360" y="628"/>
                </a:lnTo>
                <a:lnTo>
                  <a:pt x="1358" y="624"/>
                </a:lnTo>
                <a:lnTo>
                  <a:pt x="1358" y="624"/>
                </a:lnTo>
                <a:lnTo>
                  <a:pt x="1362" y="622"/>
                </a:lnTo>
                <a:lnTo>
                  <a:pt x="1364" y="620"/>
                </a:lnTo>
                <a:lnTo>
                  <a:pt x="1364" y="620"/>
                </a:lnTo>
                <a:lnTo>
                  <a:pt x="1364" y="616"/>
                </a:lnTo>
                <a:lnTo>
                  <a:pt x="1364" y="614"/>
                </a:lnTo>
                <a:lnTo>
                  <a:pt x="1364" y="614"/>
                </a:lnTo>
                <a:lnTo>
                  <a:pt x="1366" y="608"/>
                </a:lnTo>
                <a:lnTo>
                  <a:pt x="1366" y="608"/>
                </a:lnTo>
                <a:lnTo>
                  <a:pt x="1368" y="606"/>
                </a:lnTo>
                <a:lnTo>
                  <a:pt x="1372" y="604"/>
                </a:lnTo>
                <a:lnTo>
                  <a:pt x="1372" y="604"/>
                </a:lnTo>
                <a:lnTo>
                  <a:pt x="1374" y="598"/>
                </a:lnTo>
                <a:lnTo>
                  <a:pt x="1374" y="598"/>
                </a:lnTo>
                <a:lnTo>
                  <a:pt x="1374" y="592"/>
                </a:lnTo>
                <a:lnTo>
                  <a:pt x="1374" y="592"/>
                </a:lnTo>
                <a:lnTo>
                  <a:pt x="1376" y="586"/>
                </a:lnTo>
                <a:lnTo>
                  <a:pt x="1376" y="586"/>
                </a:lnTo>
                <a:lnTo>
                  <a:pt x="1374" y="584"/>
                </a:lnTo>
                <a:lnTo>
                  <a:pt x="1370" y="580"/>
                </a:lnTo>
                <a:lnTo>
                  <a:pt x="1370" y="580"/>
                </a:lnTo>
                <a:lnTo>
                  <a:pt x="1372" y="574"/>
                </a:lnTo>
                <a:lnTo>
                  <a:pt x="1372" y="574"/>
                </a:lnTo>
                <a:lnTo>
                  <a:pt x="1374" y="568"/>
                </a:lnTo>
                <a:lnTo>
                  <a:pt x="1374" y="568"/>
                </a:lnTo>
                <a:lnTo>
                  <a:pt x="1374" y="564"/>
                </a:lnTo>
                <a:lnTo>
                  <a:pt x="1374" y="564"/>
                </a:lnTo>
                <a:lnTo>
                  <a:pt x="1374" y="560"/>
                </a:lnTo>
                <a:lnTo>
                  <a:pt x="1376" y="558"/>
                </a:lnTo>
                <a:lnTo>
                  <a:pt x="1376" y="558"/>
                </a:lnTo>
                <a:lnTo>
                  <a:pt x="1374" y="552"/>
                </a:lnTo>
                <a:lnTo>
                  <a:pt x="1374" y="552"/>
                </a:lnTo>
                <a:lnTo>
                  <a:pt x="1376" y="546"/>
                </a:lnTo>
                <a:lnTo>
                  <a:pt x="1376" y="546"/>
                </a:lnTo>
                <a:lnTo>
                  <a:pt x="1378" y="540"/>
                </a:lnTo>
                <a:lnTo>
                  <a:pt x="1378" y="540"/>
                </a:lnTo>
                <a:lnTo>
                  <a:pt x="1376" y="538"/>
                </a:lnTo>
                <a:lnTo>
                  <a:pt x="1376" y="534"/>
                </a:lnTo>
                <a:lnTo>
                  <a:pt x="1376" y="534"/>
                </a:lnTo>
                <a:lnTo>
                  <a:pt x="1374" y="530"/>
                </a:lnTo>
                <a:lnTo>
                  <a:pt x="1374" y="530"/>
                </a:lnTo>
                <a:lnTo>
                  <a:pt x="1378" y="526"/>
                </a:lnTo>
                <a:lnTo>
                  <a:pt x="1382" y="524"/>
                </a:lnTo>
                <a:lnTo>
                  <a:pt x="1382" y="524"/>
                </a:lnTo>
                <a:lnTo>
                  <a:pt x="1382" y="518"/>
                </a:lnTo>
                <a:lnTo>
                  <a:pt x="1382" y="518"/>
                </a:lnTo>
                <a:lnTo>
                  <a:pt x="1378" y="512"/>
                </a:lnTo>
                <a:lnTo>
                  <a:pt x="1378" y="512"/>
                </a:lnTo>
                <a:lnTo>
                  <a:pt x="1380" y="506"/>
                </a:lnTo>
                <a:lnTo>
                  <a:pt x="1380" y="506"/>
                </a:lnTo>
                <a:lnTo>
                  <a:pt x="1376" y="504"/>
                </a:lnTo>
                <a:lnTo>
                  <a:pt x="1372" y="502"/>
                </a:lnTo>
                <a:lnTo>
                  <a:pt x="1372" y="502"/>
                </a:lnTo>
                <a:lnTo>
                  <a:pt x="1374" y="498"/>
                </a:lnTo>
                <a:lnTo>
                  <a:pt x="1374" y="496"/>
                </a:lnTo>
                <a:lnTo>
                  <a:pt x="1374" y="496"/>
                </a:lnTo>
                <a:lnTo>
                  <a:pt x="1374" y="490"/>
                </a:lnTo>
                <a:lnTo>
                  <a:pt x="1374" y="490"/>
                </a:lnTo>
                <a:lnTo>
                  <a:pt x="1372" y="486"/>
                </a:lnTo>
                <a:lnTo>
                  <a:pt x="1368" y="484"/>
                </a:lnTo>
                <a:lnTo>
                  <a:pt x="1368" y="484"/>
                </a:lnTo>
                <a:lnTo>
                  <a:pt x="1368" y="480"/>
                </a:lnTo>
                <a:lnTo>
                  <a:pt x="1368" y="480"/>
                </a:lnTo>
                <a:lnTo>
                  <a:pt x="1368" y="476"/>
                </a:lnTo>
                <a:lnTo>
                  <a:pt x="1368" y="472"/>
                </a:lnTo>
                <a:lnTo>
                  <a:pt x="1368" y="472"/>
                </a:lnTo>
                <a:lnTo>
                  <a:pt x="1370" y="466"/>
                </a:lnTo>
                <a:lnTo>
                  <a:pt x="1370" y="466"/>
                </a:lnTo>
                <a:lnTo>
                  <a:pt x="1366" y="464"/>
                </a:lnTo>
                <a:lnTo>
                  <a:pt x="1362" y="464"/>
                </a:lnTo>
                <a:lnTo>
                  <a:pt x="1362" y="464"/>
                </a:lnTo>
                <a:lnTo>
                  <a:pt x="1364" y="460"/>
                </a:lnTo>
                <a:lnTo>
                  <a:pt x="1366" y="456"/>
                </a:lnTo>
                <a:lnTo>
                  <a:pt x="1366" y="456"/>
                </a:lnTo>
                <a:lnTo>
                  <a:pt x="1364" y="454"/>
                </a:lnTo>
                <a:lnTo>
                  <a:pt x="1360" y="452"/>
                </a:lnTo>
                <a:lnTo>
                  <a:pt x="1360" y="452"/>
                </a:lnTo>
                <a:lnTo>
                  <a:pt x="1356" y="448"/>
                </a:lnTo>
                <a:lnTo>
                  <a:pt x="1356" y="448"/>
                </a:lnTo>
                <a:lnTo>
                  <a:pt x="1356" y="444"/>
                </a:lnTo>
                <a:lnTo>
                  <a:pt x="1356" y="442"/>
                </a:lnTo>
                <a:lnTo>
                  <a:pt x="1356" y="442"/>
                </a:lnTo>
                <a:lnTo>
                  <a:pt x="1352" y="436"/>
                </a:lnTo>
                <a:lnTo>
                  <a:pt x="1352" y="436"/>
                </a:lnTo>
                <a:lnTo>
                  <a:pt x="1348" y="432"/>
                </a:lnTo>
                <a:lnTo>
                  <a:pt x="1348" y="432"/>
                </a:lnTo>
                <a:lnTo>
                  <a:pt x="1348" y="430"/>
                </a:lnTo>
                <a:lnTo>
                  <a:pt x="1348" y="426"/>
                </a:lnTo>
                <a:lnTo>
                  <a:pt x="1348" y="426"/>
                </a:lnTo>
                <a:lnTo>
                  <a:pt x="1346" y="420"/>
                </a:lnTo>
                <a:lnTo>
                  <a:pt x="1346" y="420"/>
                </a:lnTo>
                <a:lnTo>
                  <a:pt x="1344" y="416"/>
                </a:lnTo>
                <a:lnTo>
                  <a:pt x="1344" y="416"/>
                </a:lnTo>
                <a:lnTo>
                  <a:pt x="1340" y="414"/>
                </a:lnTo>
                <a:lnTo>
                  <a:pt x="1338" y="412"/>
                </a:lnTo>
                <a:lnTo>
                  <a:pt x="1338" y="412"/>
                </a:lnTo>
                <a:lnTo>
                  <a:pt x="1332" y="408"/>
                </a:lnTo>
                <a:lnTo>
                  <a:pt x="1332" y="408"/>
                </a:lnTo>
                <a:lnTo>
                  <a:pt x="1334" y="404"/>
                </a:lnTo>
                <a:lnTo>
                  <a:pt x="1334" y="400"/>
                </a:lnTo>
                <a:lnTo>
                  <a:pt x="1334" y="400"/>
                </a:lnTo>
                <a:lnTo>
                  <a:pt x="1328" y="398"/>
                </a:lnTo>
                <a:lnTo>
                  <a:pt x="1328" y="398"/>
                </a:lnTo>
                <a:lnTo>
                  <a:pt x="1326" y="392"/>
                </a:lnTo>
                <a:lnTo>
                  <a:pt x="1326" y="392"/>
                </a:lnTo>
                <a:lnTo>
                  <a:pt x="1322" y="392"/>
                </a:lnTo>
                <a:lnTo>
                  <a:pt x="1320" y="390"/>
                </a:lnTo>
                <a:lnTo>
                  <a:pt x="1320" y="390"/>
                </a:lnTo>
                <a:lnTo>
                  <a:pt x="1314" y="386"/>
                </a:lnTo>
                <a:lnTo>
                  <a:pt x="1314" y="386"/>
                </a:lnTo>
                <a:lnTo>
                  <a:pt x="1314" y="384"/>
                </a:lnTo>
                <a:lnTo>
                  <a:pt x="1312" y="380"/>
                </a:lnTo>
                <a:lnTo>
                  <a:pt x="1312" y="380"/>
                </a:lnTo>
                <a:lnTo>
                  <a:pt x="1308" y="378"/>
                </a:lnTo>
                <a:lnTo>
                  <a:pt x="1308" y="378"/>
                </a:lnTo>
                <a:lnTo>
                  <a:pt x="1306" y="374"/>
                </a:lnTo>
                <a:lnTo>
                  <a:pt x="1306" y="372"/>
                </a:lnTo>
                <a:lnTo>
                  <a:pt x="1306" y="372"/>
                </a:lnTo>
                <a:lnTo>
                  <a:pt x="1302" y="370"/>
                </a:lnTo>
                <a:lnTo>
                  <a:pt x="1300" y="370"/>
                </a:lnTo>
                <a:lnTo>
                  <a:pt x="1300" y="370"/>
                </a:lnTo>
                <a:lnTo>
                  <a:pt x="1298" y="366"/>
                </a:lnTo>
                <a:lnTo>
                  <a:pt x="1296" y="364"/>
                </a:lnTo>
                <a:lnTo>
                  <a:pt x="1296" y="364"/>
                </a:lnTo>
                <a:lnTo>
                  <a:pt x="1294" y="364"/>
                </a:lnTo>
                <a:lnTo>
                  <a:pt x="1290" y="364"/>
                </a:lnTo>
                <a:lnTo>
                  <a:pt x="1290" y="364"/>
                </a:lnTo>
                <a:lnTo>
                  <a:pt x="1284" y="362"/>
                </a:lnTo>
                <a:lnTo>
                  <a:pt x="1284" y="362"/>
                </a:lnTo>
                <a:lnTo>
                  <a:pt x="1282" y="358"/>
                </a:lnTo>
                <a:lnTo>
                  <a:pt x="1282" y="356"/>
                </a:lnTo>
                <a:lnTo>
                  <a:pt x="1282" y="356"/>
                </a:lnTo>
                <a:lnTo>
                  <a:pt x="1278" y="356"/>
                </a:lnTo>
                <a:lnTo>
                  <a:pt x="1274" y="356"/>
                </a:lnTo>
                <a:lnTo>
                  <a:pt x="1274" y="356"/>
                </a:lnTo>
                <a:lnTo>
                  <a:pt x="1274" y="352"/>
                </a:lnTo>
                <a:lnTo>
                  <a:pt x="1272" y="348"/>
                </a:lnTo>
                <a:lnTo>
                  <a:pt x="1272" y="348"/>
                </a:lnTo>
                <a:lnTo>
                  <a:pt x="1270" y="348"/>
                </a:lnTo>
                <a:lnTo>
                  <a:pt x="1266" y="348"/>
                </a:lnTo>
                <a:lnTo>
                  <a:pt x="1266" y="348"/>
                </a:lnTo>
                <a:lnTo>
                  <a:pt x="1264" y="346"/>
                </a:lnTo>
                <a:lnTo>
                  <a:pt x="1262" y="342"/>
                </a:lnTo>
                <a:lnTo>
                  <a:pt x="1262" y="342"/>
                </a:lnTo>
                <a:lnTo>
                  <a:pt x="1256" y="342"/>
                </a:lnTo>
                <a:lnTo>
                  <a:pt x="1256" y="342"/>
                </a:lnTo>
                <a:lnTo>
                  <a:pt x="1254" y="340"/>
                </a:lnTo>
                <a:lnTo>
                  <a:pt x="1252" y="336"/>
                </a:lnTo>
                <a:lnTo>
                  <a:pt x="1252" y="336"/>
                </a:lnTo>
                <a:lnTo>
                  <a:pt x="1248" y="340"/>
                </a:lnTo>
                <a:lnTo>
                  <a:pt x="1244" y="342"/>
                </a:lnTo>
                <a:lnTo>
                  <a:pt x="1244" y="342"/>
                </a:lnTo>
                <a:lnTo>
                  <a:pt x="1238" y="340"/>
                </a:lnTo>
                <a:lnTo>
                  <a:pt x="1238" y="340"/>
                </a:lnTo>
                <a:lnTo>
                  <a:pt x="1236" y="338"/>
                </a:lnTo>
                <a:lnTo>
                  <a:pt x="1234" y="336"/>
                </a:lnTo>
                <a:lnTo>
                  <a:pt x="1234" y="336"/>
                </a:lnTo>
                <a:lnTo>
                  <a:pt x="1232" y="332"/>
                </a:lnTo>
                <a:lnTo>
                  <a:pt x="1230" y="330"/>
                </a:lnTo>
                <a:lnTo>
                  <a:pt x="1230" y="330"/>
                </a:lnTo>
                <a:lnTo>
                  <a:pt x="1224" y="328"/>
                </a:lnTo>
                <a:lnTo>
                  <a:pt x="1224" y="328"/>
                </a:lnTo>
                <a:lnTo>
                  <a:pt x="1218" y="326"/>
                </a:lnTo>
                <a:lnTo>
                  <a:pt x="1218" y="326"/>
                </a:lnTo>
                <a:lnTo>
                  <a:pt x="1216" y="328"/>
                </a:lnTo>
                <a:lnTo>
                  <a:pt x="1212" y="328"/>
                </a:lnTo>
                <a:lnTo>
                  <a:pt x="1212" y="328"/>
                </a:lnTo>
                <a:lnTo>
                  <a:pt x="1210" y="326"/>
                </a:lnTo>
                <a:lnTo>
                  <a:pt x="1208" y="322"/>
                </a:lnTo>
                <a:lnTo>
                  <a:pt x="1208" y="322"/>
                </a:lnTo>
                <a:lnTo>
                  <a:pt x="1204" y="324"/>
                </a:lnTo>
                <a:lnTo>
                  <a:pt x="1202" y="326"/>
                </a:lnTo>
                <a:lnTo>
                  <a:pt x="1202" y="326"/>
                </a:lnTo>
                <a:lnTo>
                  <a:pt x="1196" y="322"/>
                </a:lnTo>
                <a:lnTo>
                  <a:pt x="1196" y="322"/>
                </a:lnTo>
                <a:lnTo>
                  <a:pt x="1190" y="320"/>
                </a:lnTo>
                <a:lnTo>
                  <a:pt x="1190" y="320"/>
                </a:lnTo>
                <a:lnTo>
                  <a:pt x="1186" y="322"/>
                </a:lnTo>
                <a:lnTo>
                  <a:pt x="1182" y="324"/>
                </a:lnTo>
                <a:lnTo>
                  <a:pt x="1182" y="324"/>
                </a:lnTo>
                <a:lnTo>
                  <a:pt x="1184" y="318"/>
                </a:lnTo>
                <a:lnTo>
                  <a:pt x="1184" y="318"/>
                </a:lnTo>
                <a:lnTo>
                  <a:pt x="1186" y="316"/>
                </a:lnTo>
                <a:lnTo>
                  <a:pt x="1190" y="314"/>
                </a:lnTo>
                <a:lnTo>
                  <a:pt x="1190" y="314"/>
                </a:lnTo>
                <a:lnTo>
                  <a:pt x="1188" y="310"/>
                </a:lnTo>
                <a:lnTo>
                  <a:pt x="1186" y="308"/>
                </a:lnTo>
                <a:lnTo>
                  <a:pt x="1186" y="308"/>
                </a:lnTo>
                <a:lnTo>
                  <a:pt x="1188" y="304"/>
                </a:lnTo>
                <a:lnTo>
                  <a:pt x="1190" y="302"/>
                </a:lnTo>
                <a:lnTo>
                  <a:pt x="1190" y="302"/>
                </a:lnTo>
                <a:lnTo>
                  <a:pt x="1188" y="298"/>
                </a:lnTo>
                <a:lnTo>
                  <a:pt x="1184" y="296"/>
                </a:lnTo>
                <a:lnTo>
                  <a:pt x="1184" y="296"/>
                </a:lnTo>
                <a:lnTo>
                  <a:pt x="1188" y="292"/>
                </a:lnTo>
                <a:lnTo>
                  <a:pt x="1190" y="290"/>
                </a:lnTo>
                <a:lnTo>
                  <a:pt x="1190" y="290"/>
                </a:lnTo>
                <a:lnTo>
                  <a:pt x="1188" y="288"/>
                </a:lnTo>
                <a:lnTo>
                  <a:pt x="1188" y="284"/>
                </a:lnTo>
                <a:lnTo>
                  <a:pt x="1188" y="284"/>
                </a:lnTo>
                <a:lnTo>
                  <a:pt x="1188" y="278"/>
                </a:lnTo>
                <a:lnTo>
                  <a:pt x="1188" y="278"/>
                </a:lnTo>
                <a:lnTo>
                  <a:pt x="1190" y="276"/>
                </a:lnTo>
                <a:lnTo>
                  <a:pt x="1192" y="272"/>
                </a:lnTo>
                <a:lnTo>
                  <a:pt x="1192" y="272"/>
                </a:lnTo>
                <a:lnTo>
                  <a:pt x="1190" y="268"/>
                </a:lnTo>
                <a:lnTo>
                  <a:pt x="1190" y="268"/>
                </a:lnTo>
                <a:lnTo>
                  <a:pt x="1188" y="264"/>
                </a:lnTo>
                <a:lnTo>
                  <a:pt x="1184" y="262"/>
                </a:lnTo>
                <a:lnTo>
                  <a:pt x="1184" y="262"/>
                </a:lnTo>
                <a:lnTo>
                  <a:pt x="1186" y="258"/>
                </a:lnTo>
                <a:lnTo>
                  <a:pt x="1190" y="256"/>
                </a:lnTo>
                <a:lnTo>
                  <a:pt x="1190" y="256"/>
                </a:lnTo>
                <a:lnTo>
                  <a:pt x="1186" y="252"/>
                </a:lnTo>
                <a:lnTo>
                  <a:pt x="1184" y="250"/>
                </a:lnTo>
                <a:lnTo>
                  <a:pt x="1184" y="250"/>
                </a:lnTo>
                <a:lnTo>
                  <a:pt x="1182" y="244"/>
                </a:lnTo>
                <a:lnTo>
                  <a:pt x="1182" y="244"/>
                </a:lnTo>
                <a:lnTo>
                  <a:pt x="1184" y="242"/>
                </a:lnTo>
                <a:lnTo>
                  <a:pt x="1186" y="238"/>
                </a:lnTo>
                <a:lnTo>
                  <a:pt x="1186" y="238"/>
                </a:lnTo>
                <a:lnTo>
                  <a:pt x="1184" y="236"/>
                </a:lnTo>
                <a:lnTo>
                  <a:pt x="1182" y="234"/>
                </a:lnTo>
                <a:lnTo>
                  <a:pt x="1182" y="234"/>
                </a:lnTo>
                <a:lnTo>
                  <a:pt x="1180" y="228"/>
                </a:lnTo>
                <a:lnTo>
                  <a:pt x="1180" y="228"/>
                </a:lnTo>
                <a:lnTo>
                  <a:pt x="1182" y="224"/>
                </a:lnTo>
                <a:lnTo>
                  <a:pt x="1182" y="222"/>
                </a:lnTo>
                <a:lnTo>
                  <a:pt x="1182" y="222"/>
                </a:lnTo>
                <a:lnTo>
                  <a:pt x="1180" y="216"/>
                </a:lnTo>
                <a:lnTo>
                  <a:pt x="1180" y="216"/>
                </a:lnTo>
                <a:lnTo>
                  <a:pt x="1178" y="214"/>
                </a:lnTo>
                <a:lnTo>
                  <a:pt x="1176" y="212"/>
                </a:lnTo>
                <a:lnTo>
                  <a:pt x="1176" y="212"/>
                </a:lnTo>
                <a:lnTo>
                  <a:pt x="1176" y="208"/>
                </a:lnTo>
                <a:lnTo>
                  <a:pt x="1178" y="204"/>
                </a:lnTo>
                <a:lnTo>
                  <a:pt x="1178" y="204"/>
                </a:lnTo>
                <a:lnTo>
                  <a:pt x="1174" y="204"/>
                </a:lnTo>
                <a:lnTo>
                  <a:pt x="1168" y="202"/>
                </a:lnTo>
                <a:lnTo>
                  <a:pt x="1168" y="202"/>
                </a:lnTo>
                <a:lnTo>
                  <a:pt x="1170" y="198"/>
                </a:lnTo>
                <a:lnTo>
                  <a:pt x="1170" y="194"/>
                </a:lnTo>
                <a:lnTo>
                  <a:pt x="1170" y="194"/>
                </a:lnTo>
                <a:lnTo>
                  <a:pt x="1168" y="194"/>
                </a:lnTo>
                <a:lnTo>
                  <a:pt x="1166" y="192"/>
                </a:lnTo>
                <a:lnTo>
                  <a:pt x="1166" y="192"/>
                </a:lnTo>
                <a:lnTo>
                  <a:pt x="1166" y="188"/>
                </a:lnTo>
                <a:lnTo>
                  <a:pt x="1168" y="184"/>
                </a:lnTo>
                <a:lnTo>
                  <a:pt x="1168" y="184"/>
                </a:lnTo>
                <a:lnTo>
                  <a:pt x="1166" y="182"/>
                </a:lnTo>
                <a:lnTo>
                  <a:pt x="1162" y="180"/>
                </a:lnTo>
                <a:lnTo>
                  <a:pt x="1162" y="180"/>
                </a:lnTo>
                <a:lnTo>
                  <a:pt x="1160" y="176"/>
                </a:lnTo>
                <a:lnTo>
                  <a:pt x="1160" y="176"/>
                </a:lnTo>
                <a:lnTo>
                  <a:pt x="1160" y="172"/>
                </a:lnTo>
                <a:lnTo>
                  <a:pt x="1160" y="168"/>
                </a:lnTo>
                <a:lnTo>
                  <a:pt x="1160" y="168"/>
                </a:lnTo>
                <a:lnTo>
                  <a:pt x="1156" y="164"/>
                </a:lnTo>
                <a:lnTo>
                  <a:pt x="1156" y="164"/>
                </a:lnTo>
                <a:lnTo>
                  <a:pt x="1154" y="162"/>
                </a:lnTo>
                <a:lnTo>
                  <a:pt x="1152" y="160"/>
                </a:lnTo>
                <a:lnTo>
                  <a:pt x="1152" y="160"/>
                </a:lnTo>
                <a:lnTo>
                  <a:pt x="1152" y="156"/>
                </a:lnTo>
                <a:lnTo>
                  <a:pt x="1150" y="152"/>
                </a:lnTo>
                <a:lnTo>
                  <a:pt x="1150" y="152"/>
                </a:lnTo>
                <a:lnTo>
                  <a:pt x="1146" y="152"/>
                </a:lnTo>
                <a:lnTo>
                  <a:pt x="1142" y="152"/>
                </a:lnTo>
                <a:lnTo>
                  <a:pt x="1142" y="152"/>
                </a:lnTo>
                <a:lnTo>
                  <a:pt x="1138" y="148"/>
                </a:lnTo>
                <a:lnTo>
                  <a:pt x="1138" y="148"/>
                </a:lnTo>
                <a:lnTo>
                  <a:pt x="1136" y="142"/>
                </a:lnTo>
                <a:lnTo>
                  <a:pt x="1136" y="142"/>
                </a:lnTo>
                <a:lnTo>
                  <a:pt x="1132" y="138"/>
                </a:lnTo>
                <a:lnTo>
                  <a:pt x="1132" y="138"/>
                </a:lnTo>
                <a:lnTo>
                  <a:pt x="1130" y="134"/>
                </a:lnTo>
                <a:lnTo>
                  <a:pt x="1130" y="134"/>
                </a:lnTo>
                <a:lnTo>
                  <a:pt x="1126" y="130"/>
                </a:lnTo>
                <a:lnTo>
                  <a:pt x="1126" y="130"/>
                </a:lnTo>
                <a:lnTo>
                  <a:pt x="1122" y="124"/>
                </a:lnTo>
                <a:lnTo>
                  <a:pt x="1122" y="124"/>
                </a:lnTo>
                <a:lnTo>
                  <a:pt x="1118" y="120"/>
                </a:lnTo>
                <a:lnTo>
                  <a:pt x="1118" y="120"/>
                </a:lnTo>
                <a:lnTo>
                  <a:pt x="1114" y="120"/>
                </a:lnTo>
                <a:lnTo>
                  <a:pt x="1110" y="120"/>
                </a:lnTo>
                <a:lnTo>
                  <a:pt x="1110" y="120"/>
                </a:lnTo>
                <a:lnTo>
                  <a:pt x="1110" y="116"/>
                </a:lnTo>
                <a:lnTo>
                  <a:pt x="1110" y="112"/>
                </a:lnTo>
                <a:lnTo>
                  <a:pt x="1110" y="112"/>
                </a:lnTo>
                <a:lnTo>
                  <a:pt x="1106" y="112"/>
                </a:lnTo>
                <a:lnTo>
                  <a:pt x="1102" y="114"/>
                </a:lnTo>
                <a:lnTo>
                  <a:pt x="1102" y="114"/>
                </a:lnTo>
                <a:lnTo>
                  <a:pt x="1100" y="110"/>
                </a:lnTo>
                <a:lnTo>
                  <a:pt x="1100" y="106"/>
                </a:lnTo>
                <a:lnTo>
                  <a:pt x="1100" y="106"/>
                </a:lnTo>
                <a:lnTo>
                  <a:pt x="1094" y="104"/>
                </a:lnTo>
                <a:lnTo>
                  <a:pt x="1094" y="104"/>
                </a:lnTo>
                <a:lnTo>
                  <a:pt x="1090" y="100"/>
                </a:lnTo>
                <a:lnTo>
                  <a:pt x="1090" y="100"/>
                </a:lnTo>
                <a:lnTo>
                  <a:pt x="1088" y="98"/>
                </a:lnTo>
                <a:lnTo>
                  <a:pt x="1086" y="94"/>
                </a:lnTo>
                <a:lnTo>
                  <a:pt x="1086" y="94"/>
                </a:lnTo>
                <a:lnTo>
                  <a:pt x="1082" y="92"/>
                </a:lnTo>
                <a:lnTo>
                  <a:pt x="1082" y="92"/>
                </a:lnTo>
                <a:lnTo>
                  <a:pt x="1078" y="92"/>
                </a:lnTo>
                <a:lnTo>
                  <a:pt x="1074" y="92"/>
                </a:lnTo>
                <a:lnTo>
                  <a:pt x="1074" y="92"/>
                </a:lnTo>
                <a:lnTo>
                  <a:pt x="1070" y="88"/>
                </a:lnTo>
                <a:lnTo>
                  <a:pt x="1070" y="88"/>
                </a:lnTo>
                <a:lnTo>
                  <a:pt x="1064" y="88"/>
                </a:lnTo>
                <a:lnTo>
                  <a:pt x="1064" y="88"/>
                </a:lnTo>
                <a:lnTo>
                  <a:pt x="1062" y="88"/>
                </a:lnTo>
                <a:lnTo>
                  <a:pt x="1058" y="88"/>
                </a:lnTo>
                <a:lnTo>
                  <a:pt x="1058" y="88"/>
                </a:lnTo>
                <a:lnTo>
                  <a:pt x="1056" y="84"/>
                </a:lnTo>
                <a:lnTo>
                  <a:pt x="1056" y="80"/>
                </a:lnTo>
                <a:lnTo>
                  <a:pt x="1056" y="80"/>
                </a:lnTo>
                <a:lnTo>
                  <a:pt x="1050" y="78"/>
                </a:lnTo>
                <a:lnTo>
                  <a:pt x="1050" y="78"/>
                </a:lnTo>
                <a:lnTo>
                  <a:pt x="1046" y="74"/>
                </a:lnTo>
                <a:lnTo>
                  <a:pt x="1046" y="74"/>
                </a:lnTo>
                <a:lnTo>
                  <a:pt x="1042" y="76"/>
                </a:lnTo>
                <a:lnTo>
                  <a:pt x="1038" y="78"/>
                </a:lnTo>
                <a:lnTo>
                  <a:pt x="1038" y="78"/>
                </a:lnTo>
                <a:lnTo>
                  <a:pt x="1032" y="78"/>
                </a:lnTo>
                <a:lnTo>
                  <a:pt x="1032" y="78"/>
                </a:lnTo>
                <a:lnTo>
                  <a:pt x="1030" y="74"/>
                </a:lnTo>
                <a:lnTo>
                  <a:pt x="1028" y="72"/>
                </a:lnTo>
                <a:lnTo>
                  <a:pt x="1028" y="72"/>
                </a:lnTo>
                <a:lnTo>
                  <a:pt x="1022" y="70"/>
                </a:lnTo>
                <a:lnTo>
                  <a:pt x="1022" y="70"/>
                </a:lnTo>
                <a:lnTo>
                  <a:pt x="1018" y="72"/>
                </a:lnTo>
                <a:lnTo>
                  <a:pt x="1016" y="74"/>
                </a:lnTo>
                <a:lnTo>
                  <a:pt x="1016" y="74"/>
                </a:lnTo>
                <a:lnTo>
                  <a:pt x="1010" y="72"/>
                </a:lnTo>
                <a:lnTo>
                  <a:pt x="1010" y="72"/>
                </a:lnTo>
                <a:lnTo>
                  <a:pt x="1008" y="70"/>
                </a:lnTo>
                <a:lnTo>
                  <a:pt x="1006" y="66"/>
                </a:lnTo>
                <a:lnTo>
                  <a:pt x="1006" y="66"/>
                </a:lnTo>
                <a:lnTo>
                  <a:pt x="1000" y="66"/>
                </a:lnTo>
                <a:lnTo>
                  <a:pt x="1000" y="66"/>
                </a:lnTo>
                <a:lnTo>
                  <a:pt x="996" y="68"/>
                </a:lnTo>
                <a:lnTo>
                  <a:pt x="994" y="70"/>
                </a:lnTo>
                <a:lnTo>
                  <a:pt x="994" y="70"/>
                </a:lnTo>
                <a:lnTo>
                  <a:pt x="990" y="66"/>
                </a:lnTo>
                <a:lnTo>
                  <a:pt x="988" y="62"/>
                </a:lnTo>
                <a:lnTo>
                  <a:pt x="988" y="62"/>
                </a:lnTo>
                <a:lnTo>
                  <a:pt x="982" y="64"/>
                </a:lnTo>
                <a:lnTo>
                  <a:pt x="982" y="64"/>
                </a:lnTo>
                <a:lnTo>
                  <a:pt x="980" y="62"/>
                </a:lnTo>
                <a:lnTo>
                  <a:pt x="976" y="62"/>
                </a:lnTo>
                <a:lnTo>
                  <a:pt x="976" y="62"/>
                </a:lnTo>
                <a:lnTo>
                  <a:pt x="974" y="64"/>
                </a:lnTo>
                <a:lnTo>
                  <a:pt x="970" y="64"/>
                </a:lnTo>
                <a:lnTo>
                  <a:pt x="970" y="64"/>
                </a:lnTo>
                <a:lnTo>
                  <a:pt x="966" y="66"/>
                </a:lnTo>
                <a:lnTo>
                  <a:pt x="966" y="66"/>
                </a:lnTo>
                <a:lnTo>
                  <a:pt x="960" y="68"/>
                </a:lnTo>
                <a:lnTo>
                  <a:pt x="960" y="68"/>
                </a:lnTo>
                <a:lnTo>
                  <a:pt x="954" y="70"/>
                </a:lnTo>
                <a:lnTo>
                  <a:pt x="954" y="70"/>
                </a:lnTo>
                <a:lnTo>
                  <a:pt x="948" y="70"/>
                </a:lnTo>
                <a:lnTo>
                  <a:pt x="948" y="70"/>
                </a:lnTo>
                <a:lnTo>
                  <a:pt x="946" y="68"/>
                </a:lnTo>
                <a:lnTo>
                  <a:pt x="942" y="68"/>
                </a:lnTo>
                <a:lnTo>
                  <a:pt x="942" y="68"/>
                </a:lnTo>
                <a:lnTo>
                  <a:pt x="940" y="68"/>
                </a:lnTo>
                <a:lnTo>
                  <a:pt x="938" y="70"/>
                </a:lnTo>
                <a:lnTo>
                  <a:pt x="938" y="70"/>
                </a:lnTo>
                <a:lnTo>
                  <a:pt x="932" y="70"/>
                </a:lnTo>
                <a:lnTo>
                  <a:pt x="932" y="70"/>
                </a:lnTo>
                <a:lnTo>
                  <a:pt x="926" y="72"/>
                </a:lnTo>
                <a:lnTo>
                  <a:pt x="926" y="72"/>
                </a:lnTo>
                <a:lnTo>
                  <a:pt x="920" y="72"/>
                </a:lnTo>
                <a:lnTo>
                  <a:pt x="920" y="72"/>
                </a:lnTo>
                <a:lnTo>
                  <a:pt x="914" y="74"/>
                </a:lnTo>
                <a:lnTo>
                  <a:pt x="914" y="74"/>
                </a:lnTo>
                <a:lnTo>
                  <a:pt x="912" y="76"/>
                </a:lnTo>
                <a:lnTo>
                  <a:pt x="910" y="78"/>
                </a:lnTo>
                <a:lnTo>
                  <a:pt x="910" y="78"/>
                </a:lnTo>
                <a:lnTo>
                  <a:pt x="906" y="76"/>
                </a:lnTo>
                <a:lnTo>
                  <a:pt x="902" y="74"/>
                </a:lnTo>
                <a:lnTo>
                  <a:pt x="902" y="74"/>
                </a:lnTo>
                <a:lnTo>
                  <a:pt x="900" y="76"/>
                </a:lnTo>
                <a:lnTo>
                  <a:pt x="898" y="78"/>
                </a:lnTo>
                <a:lnTo>
                  <a:pt x="898" y="78"/>
                </a:lnTo>
                <a:lnTo>
                  <a:pt x="894" y="80"/>
                </a:lnTo>
                <a:lnTo>
                  <a:pt x="894" y="80"/>
                </a:lnTo>
                <a:lnTo>
                  <a:pt x="888" y="84"/>
                </a:lnTo>
                <a:lnTo>
                  <a:pt x="888" y="84"/>
                </a:lnTo>
                <a:lnTo>
                  <a:pt x="882" y="86"/>
                </a:lnTo>
                <a:lnTo>
                  <a:pt x="882" y="86"/>
                </a:lnTo>
                <a:lnTo>
                  <a:pt x="878" y="88"/>
                </a:lnTo>
                <a:lnTo>
                  <a:pt x="878" y="88"/>
                </a:lnTo>
                <a:lnTo>
                  <a:pt x="874" y="88"/>
                </a:lnTo>
                <a:lnTo>
                  <a:pt x="870" y="86"/>
                </a:lnTo>
                <a:lnTo>
                  <a:pt x="870" y="86"/>
                </a:lnTo>
                <a:lnTo>
                  <a:pt x="870" y="90"/>
                </a:lnTo>
                <a:lnTo>
                  <a:pt x="868" y="94"/>
                </a:lnTo>
                <a:lnTo>
                  <a:pt x="868" y="94"/>
                </a:lnTo>
                <a:lnTo>
                  <a:pt x="866" y="94"/>
                </a:lnTo>
                <a:lnTo>
                  <a:pt x="862" y="94"/>
                </a:lnTo>
                <a:lnTo>
                  <a:pt x="862" y="94"/>
                </a:lnTo>
                <a:lnTo>
                  <a:pt x="858" y="102"/>
                </a:lnTo>
                <a:lnTo>
                  <a:pt x="858" y="102"/>
                </a:lnTo>
                <a:lnTo>
                  <a:pt x="858" y="96"/>
                </a:lnTo>
                <a:lnTo>
                  <a:pt x="856" y="92"/>
                </a:lnTo>
                <a:lnTo>
                  <a:pt x="856" y="92"/>
                </a:lnTo>
                <a:lnTo>
                  <a:pt x="852" y="88"/>
                </a:lnTo>
                <a:lnTo>
                  <a:pt x="852" y="88"/>
                </a:lnTo>
                <a:lnTo>
                  <a:pt x="848" y="88"/>
                </a:lnTo>
                <a:lnTo>
                  <a:pt x="844" y="88"/>
                </a:lnTo>
                <a:lnTo>
                  <a:pt x="844" y="88"/>
                </a:lnTo>
                <a:lnTo>
                  <a:pt x="844" y="84"/>
                </a:lnTo>
                <a:lnTo>
                  <a:pt x="844" y="80"/>
                </a:lnTo>
                <a:lnTo>
                  <a:pt x="844" y="80"/>
                </a:lnTo>
                <a:lnTo>
                  <a:pt x="842" y="78"/>
                </a:lnTo>
                <a:lnTo>
                  <a:pt x="838" y="78"/>
                </a:lnTo>
                <a:lnTo>
                  <a:pt x="838" y="78"/>
                </a:lnTo>
                <a:lnTo>
                  <a:pt x="838" y="74"/>
                </a:lnTo>
                <a:lnTo>
                  <a:pt x="838" y="70"/>
                </a:lnTo>
                <a:lnTo>
                  <a:pt x="838" y="70"/>
                </a:lnTo>
                <a:lnTo>
                  <a:pt x="834" y="66"/>
                </a:lnTo>
                <a:lnTo>
                  <a:pt x="834" y="66"/>
                </a:lnTo>
                <a:lnTo>
                  <a:pt x="830" y="66"/>
                </a:lnTo>
                <a:lnTo>
                  <a:pt x="826" y="66"/>
                </a:lnTo>
                <a:lnTo>
                  <a:pt x="826" y="66"/>
                </a:lnTo>
                <a:lnTo>
                  <a:pt x="826" y="62"/>
                </a:lnTo>
                <a:lnTo>
                  <a:pt x="826" y="58"/>
                </a:lnTo>
                <a:lnTo>
                  <a:pt x="826" y="58"/>
                </a:lnTo>
                <a:lnTo>
                  <a:pt x="822" y="56"/>
                </a:lnTo>
                <a:lnTo>
                  <a:pt x="820" y="56"/>
                </a:lnTo>
                <a:lnTo>
                  <a:pt x="820" y="56"/>
                </a:lnTo>
                <a:lnTo>
                  <a:pt x="818" y="52"/>
                </a:lnTo>
                <a:lnTo>
                  <a:pt x="818" y="50"/>
                </a:lnTo>
                <a:lnTo>
                  <a:pt x="818" y="50"/>
                </a:lnTo>
                <a:lnTo>
                  <a:pt x="812" y="46"/>
                </a:lnTo>
                <a:lnTo>
                  <a:pt x="812" y="46"/>
                </a:lnTo>
                <a:lnTo>
                  <a:pt x="808" y="46"/>
                </a:lnTo>
                <a:lnTo>
                  <a:pt x="804" y="48"/>
                </a:lnTo>
                <a:lnTo>
                  <a:pt x="804" y="48"/>
                </a:lnTo>
                <a:lnTo>
                  <a:pt x="804" y="42"/>
                </a:lnTo>
                <a:lnTo>
                  <a:pt x="804" y="38"/>
                </a:lnTo>
                <a:lnTo>
                  <a:pt x="804" y="38"/>
                </a:lnTo>
                <a:lnTo>
                  <a:pt x="798" y="36"/>
                </a:lnTo>
                <a:lnTo>
                  <a:pt x="798" y="36"/>
                </a:lnTo>
                <a:lnTo>
                  <a:pt x="796" y="34"/>
                </a:lnTo>
                <a:lnTo>
                  <a:pt x="792" y="34"/>
                </a:lnTo>
                <a:lnTo>
                  <a:pt x="792" y="34"/>
                </a:lnTo>
                <a:lnTo>
                  <a:pt x="786" y="34"/>
                </a:lnTo>
                <a:lnTo>
                  <a:pt x="786" y="34"/>
                </a:lnTo>
                <a:lnTo>
                  <a:pt x="784" y="30"/>
                </a:lnTo>
                <a:lnTo>
                  <a:pt x="782" y="28"/>
                </a:lnTo>
                <a:lnTo>
                  <a:pt x="782" y="28"/>
                </a:lnTo>
                <a:lnTo>
                  <a:pt x="778" y="28"/>
                </a:lnTo>
                <a:lnTo>
                  <a:pt x="774" y="30"/>
                </a:lnTo>
                <a:lnTo>
                  <a:pt x="774" y="30"/>
                </a:lnTo>
                <a:lnTo>
                  <a:pt x="770" y="28"/>
                </a:lnTo>
                <a:lnTo>
                  <a:pt x="770" y="28"/>
                </a:lnTo>
                <a:lnTo>
                  <a:pt x="764" y="24"/>
                </a:lnTo>
                <a:lnTo>
                  <a:pt x="764" y="24"/>
                </a:lnTo>
                <a:lnTo>
                  <a:pt x="764" y="22"/>
                </a:lnTo>
                <a:lnTo>
                  <a:pt x="762" y="18"/>
                </a:lnTo>
                <a:lnTo>
                  <a:pt x="762" y="18"/>
                </a:lnTo>
                <a:lnTo>
                  <a:pt x="758" y="18"/>
                </a:lnTo>
                <a:lnTo>
                  <a:pt x="754" y="20"/>
                </a:lnTo>
                <a:lnTo>
                  <a:pt x="754" y="20"/>
                </a:lnTo>
                <a:lnTo>
                  <a:pt x="750" y="16"/>
                </a:lnTo>
                <a:lnTo>
                  <a:pt x="750" y="16"/>
                </a:lnTo>
                <a:lnTo>
                  <a:pt x="748" y="14"/>
                </a:lnTo>
                <a:lnTo>
                  <a:pt x="746" y="10"/>
                </a:lnTo>
                <a:lnTo>
                  <a:pt x="746" y="10"/>
                </a:lnTo>
                <a:lnTo>
                  <a:pt x="740" y="10"/>
                </a:lnTo>
                <a:lnTo>
                  <a:pt x="740" y="10"/>
                </a:lnTo>
                <a:lnTo>
                  <a:pt x="734" y="10"/>
                </a:lnTo>
                <a:lnTo>
                  <a:pt x="734" y="10"/>
                </a:lnTo>
                <a:lnTo>
                  <a:pt x="730" y="12"/>
                </a:lnTo>
                <a:lnTo>
                  <a:pt x="728" y="12"/>
                </a:lnTo>
                <a:lnTo>
                  <a:pt x="728" y="12"/>
                </a:lnTo>
                <a:lnTo>
                  <a:pt x="724" y="10"/>
                </a:lnTo>
                <a:lnTo>
                  <a:pt x="722" y="6"/>
                </a:lnTo>
                <a:lnTo>
                  <a:pt x="722" y="6"/>
                </a:lnTo>
                <a:lnTo>
                  <a:pt x="716" y="8"/>
                </a:lnTo>
                <a:lnTo>
                  <a:pt x="716" y="8"/>
                </a:lnTo>
                <a:lnTo>
                  <a:pt x="710" y="6"/>
                </a:lnTo>
                <a:lnTo>
                  <a:pt x="710" y="6"/>
                </a:lnTo>
                <a:lnTo>
                  <a:pt x="706" y="4"/>
                </a:lnTo>
                <a:lnTo>
                  <a:pt x="706" y="4"/>
                </a:lnTo>
                <a:lnTo>
                  <a:pt x="700" y="6"/>
                </a:lnTo>
                <a:lnTo>
                  <a:pt x="700" y="6"/>
                </a:lnTo>
                <a:lnTo>
                  <a:pt x="696" y="2"/>
                </a:lnTo>
                <a:lnTo>
                  <a:pt x="694" y="0"/>
                </a:lnTo>
                <a:lnTo>
                  <a:pt x="694" y="0"/>
                </a:lnTo>
                <a:lnTo>
                  <a:pt x="690" y="4"/>
                </a:lnTo>
                <a:lnTo>
                  <a:pt x="688" y="8"/>
                </a:lnTo>
                <a:lnTo>
                  <a:pt x="688" y="8"/>
                </a:lnTo>
                <a:lnTo>
                  <a:pt x="682" y="6"/>
                </a:lnTo>
                <a:lnTo>
                  <a:pt x="682" y="6"/>
                </a:lnTo>
                <a:lnTo>
                  <a:pt x="680" y="4"/>
                </a:lnTo>
                <a:lnTo>
                  <a:pt x="676" y="2"/>
                </a:lnTo>
                <a:lnTo>
                  <a:pt x="676" y="2"/>
                </a:lnTo>
                <a:lnTo>
                  <a:pt x="674" y="4"/>
                </a:lnTo>
                <a:lnTo>
                  <a:pt x="670" y="6"/>
                </a:lnTo>
                <a:lnTo>
                  <a:pt x="670" y="6"/>
                </a:lnTo>
                <a:lnTo>
                  <a:pt x="664" y="6"/>
                </a:lnTo>
                <a:lnTo>
                  <a:pt x="664" y="6"/>
                </a:lnTo>
                <a:lnTo>
                  <a:pt x="662" y="4"/>
                </a:lnTo>
                <a:lnTo>
                  <a:pt x="658" y="0"/>
                </a:lnTo>
                <a:lnTo>
                  <a:pt x="658" y="0"/>
                </a:lnTo>
                <a:lnTo>
                  <a:pt x="652" y="2"/>
                </a:lnTo>
                <a:lnTo>
                  <a:pt x="652" y="2"/>
                </a:lnTo>
                <a:lnTo>
                  <a:pt x="650" y="4"/>
                </a:lnTo>
                <a:lnTo>
                  <a:pt x="648" y="6"/>
                </a:lnTo>
                <a:lnTo>
                  <a:pt x="648" y="6"/>
                </a:lnTo>
                <a:lnTo>
                  <a:pt x="642" y="8"/>
                </a:lnTo>
                <a:lnTo>
                  <a:pt x="642" y="8"/>
                </a:lnTo>
                <a:lnTo>
                  <a:pt x="636" y="10"/>
                </a:lnTo>
                <a:lnTo>
                  <a:pt x="636" y="10"/>
                </a:lnTo>
                <a:lnTo>
                  <a:pt x="634" y="8"/>
                </a:lnTo>
                <a:lnTo>
                  <a:pt x="630" y="6"/>
                </a:lnTo>
                <a:lnTo>
                  <a:pt x="630" y="6"/>
                </a:lnTo>
                <a:lnTo>
                  <a:pt x="628" y="8"/>
                </a:lnTo>
                <a:lnTo>
                  <a:pt x="626" y="12"/>
                </a:lnTo>
                <a:lnTo>
                  <a:pt x="626" y="12"/>
                </a:lnTo>
                <a:lnTo>
                  <a:pt x="620" y="16"/>
                </a:lnTo>
                <a:lnTo>
                  <a:pt x="620" y="16"/>
                </a:lnTo>
                <a:lnTo>
                  <a:pt x="616" y="12"/>
                </a:lnTo>
                <a:lnTo>
                  <a:pt x="612" y="10"/>
                </a:lnTo>
                <a:lnTo>
                  <a:pt x="612" y="10"/>
                </a:lnTo>
                <a:lnTo>
                  <a:pt x="610" y="12"/>
                </a:lnTo>
                <a:lnTo>
                  <a:pt x="608" y="16"/>
                </a:lnTo>
                <a:lnTo>
                  <a:pt x="608" y="16"/>
                </a:lnTo>
                <a:lnTo>
                  <a:pt x="604" y="14"/>
                </a:lnTo>
                <a:lnTo>
                  <a:pt x="602" y="14"/>
                </a:lnTo>
                <a:lnTo>
                  <a:pt x="602" y="14"/>
                </a:lnTo>
                <a:lnTo>
                  <a:pt x="596" y="18"/>
                </a:lnTo>
                <a:lnTo>
                  <a:pt x="596" y="18"/>
                </a:lnTo>
                <a:lnTo>
                  <a:pt x="592" y="20"/>
                </a:lnTo>
                <a:lnTo>
                  <a:pt x="592" y="20"/>
                </a:lnTo>
                <a:lnTo>
                  <a:pt x="588" y="26"/>
                </a:lnTo>
                <a:lnTo>
                  <a:pt x="588" y="26"/>
                </a:lnTo>
                <a:lnTo>
                  <a:pt x="584" y="24"/>
                </a:lnTo>
                <a:lnTo>
                  <a:pt x="580" y="24"/>
                </a:lnTo>
                <a:lnTo>
                  <a:pt x="580" y="24"/>
                </a:lnTo>
                <a:lnTo>
                  <a:pt x="580" y="28"/>
                </a:lnTo>
                <a:lnTo>
                  <a:pt x="578" y="32"/>
                </a:lnTo>
                <a:lnTo>
                  <a:pt x="578" y="32"/>
                </a:lnTo>
                <a:lnTo>
                  <a:pt x="574" y="32"/>
                </a:lnTo>
                <a:lnTo>
                  <a:pt x="570" y="32"/>
                </a:lnTo>
                <a:lnTo>
                  <a:pt x="570" y="32"/>
                </a:lnTo>
                <a:lnTo>
                  <a:pt x="570" y="34"/>
                </a:lnTo>
                <a:lnTo>
                  <a:pt x="568" y="36"/>
                </a:lnTo>
                <a:lnTo>
                  <a:pt x="568" y="36"/>
                </a:lnTo>
                <a:lnTo>
                  <a:pt x="562" y="40"/>
                </a:lnTo>
                <a:lnTo>
                  <a:pt x="562" y="40"/>
                </a:lnTo>
                <a:lnTo>
                  <a:pt x="560" y="40"/>
                </a:lnTo>
                <a:lnTo>
                  <a:pt x="556" y="40"/>
                </a:lnTo>
                <a:lnTo>
                  <a:pt x="556" y="40"/>
                </a:lnTo>
                <a:lnTo>
                  <a:pt x="554" y="42"/>
                </a:lnTo>
                <a:lnTo>
                  <a:pt x="552" y="46"/>
                </a:lnTo>
                <a:lnTo>
                  <a:pt x="552" y="46"/>
                </a:lnTo>
                <a:lnTo>
                  <a:pt x="546" y="48"/>
                </a:lnTo>
                <a:lnTo>
                  <a:pt x="546" y="48"/>
                </a:lnTo>
                <a:lnTo>
                  <a:pt x="542" y="52"/>
                </a:lnTo>
                <a:lnTo>
                  <a:pt x="542" y="52"/>
                </a:lnTo>
                <a:lnTo>
                  <a:pt x="540" y="52"/>
                </a:lnTo>
                <a:lnTo>
                  <a:pt x="536" y="52"/>
                </a:lnTo>
                <a:lnTo>
                  <a:pt x="536" y="52"/>
                </a:lnTo>
                <a:lnTo>
                  <a:pt x="536" y="58"/>
                </a:lnTo>
                <a:lnTo>
                  <a:pt x="536" y="62"/>
                </a:lnTo>
                <a:lnTo>
                  <a:pt x="536" y="62"/>
                </a:lnTo>
                <a:lnTo>
                  <a:pt x="532" y="62"/>
                </a:lnTo>
                <a:lnTo>
                  <a:pt x="530" y="64"/>
                </a:lnTo>
                <a:lnTo>
                  <a:pt x="530" y="64"/>
                </a:lnTo>
                <a:lnTo>
                  <a:pt x="524" y="66"/>
                </a:lnTo>
                <a:lnTo>
                  <a:pt x="524" y="66"/>
                </a:lnTo>
                <a:lnTo>
                  <a:pt x="522" y="72"/>
                </a:lnTo>
                <a:lnTo>
                  <a:pt x="522" y="72"/>
                </a:lnTo>
                <a:lnTo>
                  <a:pt x="516" y="74"/>
                </a:lnTo>
                <a:lnTo>
                  <a:pt x="516" y="74"/>
                </a:lnTo>
                <a:lnTo>
                  <a:pt x="516" y="78"/>
                </a:lnTo>
                <a:lnTo>
                  <a:pt x="516" y="82"/>
                </a:lnTo>
                <a:lnTo>
                  <a:pt x="516" y="82"/>
                </a:lnTo>
                <a:lnTo>
                  <a:pt x="514" y="84"/>
                </a:lnTo>
                <a:lnTo>
                  <a:pt x="510" y="84"/>
                </a:lnTo>
                <a:lnTo>
                  <a:pt x="510" y="84"/>
                </a:lnTo>
                <a:lnTo>
                  <a:pt x="508" y="86"/>
                </a:lnTo>
                <a:lnTo>
                  <a:pt x="504" y="88"/>
                </a:lnTo>
                <a:lnTo>
                  <a:pt x="504" y="88"/>
                </a:lnTo>
                <a:lnTo>
                  <a:pt x="506" y="92"/>
                </a:lnTo>
                <a:lnTo>
                  <a:pt x="506" y="96"/>
                </a:lnTo>
                <a:lnTo>
                  <a:pt x="506" y="96"/>
                </a:lnTo>
                <a:lnTo>
                  <a:pt x="502" y="96"/>
                </a:lnTo>
                <a:lnTo>
                  <a:pt x="500" y="98"/>
                </a:lnTo>
                <a:lnTo>
                  <a:pt x="500" y="98"/>
                </a:lnTo>
                <a:lnTo>
                  <a:pt x="500" y="102"/>
                </a:lnTo>
                <a:lnTo>
                  <a:pt x="500" y="106"/>
                </a:lnTo>
                <a:lnTo>
                  <a:pt x="500" y="106"/>
                </a:lnTo>
                <a:lnTo>
                  <a:pt x="498" y="108"/>
                </a:lnTo>
                <a:lnTo>
                  <a:pt x="494" y="108"/>
                </a:lnTo>
                <a:lnTo>
                  <a:pt x="494" y="108"/>
                </a:lnTo>
                <a:lnTo>
                  <a:pt x="492" y="114"/>
                </a:lnTo>
                <a:lnTo>
                  <a:pt x="492" y="114"/>
                </a:lnTo>
                <a:lnTo>
                  <a:pt x="490" y="116"/>
                </a:lnTo>
                <a:lnTo>
                  <a:pt x="486" y="118"/>
                </a:lnTo>
                <a:lnTo>
                  <a:pt x="486" y="118"/>
                </a:lnTo>
                <a:lnTo>
                  <a:pt x="486" y="122"/>
                </a:lnTo>
                <a:lnTo>
                  <a:pt x="488" y="124"/>
                </a:lnTo>
                <a:lnTo>
                  <a:pt x="488" y="124"/>
                </a:lnTo>
                <a:lnTo>
                  <a:pt x="484" y="130"/>
                </a:lnTo>
                <a:lnTo>
                  <a:pt x="484" y="130"/>
                </a:lnTo>
                <a:lnTo>
                  <a:pt x="482" y="136"/>
                </a:lnTo>
                <a:lnTo>
                  <a:pt x="482" y="136"/>
                </a:lnTo>
                <a:lnTo>
                  <a:pt x="480" y="136"/>
                </a:lnTo>
                <a:lnTo>
                  <a:pt x="478" y="136"/>
                </a:lnTo>
                <a:lnTo>
                  <a:pt x="478" y="136"/>
                </a:lnTo>
                <a:lnTo>
                  <a:pt x="476" y="138"/>
                </a:lnTo>
                <a:lnTo>
                  <a:pt x="474" y="138"/>
                </a:lnTo>
                <a:lnTo>
                  <a:pt x="474" y="138"/>
                </a:lnTo>
                <a:lnTo>
                  <a:pt x="468" y="136"/>
                </a:lnTo>
                <a:lnTo>
                  <a:pt x="468" y="136"/>
                </a:lnTo>
                <a:lnTo>
                  <a:pt x="466" y="132"/>
                </a:lnTo>
                <a:lnTo>
                  <a:pt x="464" y="130"/>
                </a:lnTo>
                <a:lnTo>
                  <a:pt x="464" y="130"/>
                </a:lnTo>
                <a:lnTo>
                  <a:pt x="460" y="126"/>
                </a:lnTo>
                <a:lnTo>
                  <a:pt x="460" y="126"/>
                </a:lnTo>
                <a:lnTo>
                  <a:pt x="456" y="122"/>
                </a:lnTo>
                <a:lnTo>
                  <a:pt x="456" y="122"/>
                </a:lnTo>
                <a:lnTo>
                  <a:pt x="450" y="120"/>
                </a:lnTo>
                <a:lnTo>
                  <a:pt x="450" y="120"/>
                </a:lnTo>
                <a:lnTo>
                  <a:pt x="446" y="122"/>
                </a:lnTo>
                <a:lnTo>
                  <a:pt x="444" y="122"/>
                </a:lnTo>
                <a:lnTo>
                  <a:pt x="444" y="122"/>
                </a:lnTo>
                <a:lnTo>
                  <a:pt x="438" y="120"/>
                </a:lnTo>
                <a:lnTo>
                  <a:pt x="438" y="120"/>
                </a:lnTo>
                <a:lnTo>
                  <a:pt x="434" y="116"/>
                </a:lnTo>
                <a:lnTo>
                  <a:pt x="434" y="116"/>
                </a:lnTo>
                <a:lnTo>
                  <a:pt x="432" y="114"/>
                </a:lnTo>
                <a:lnTo>
                  <a:pt x="430" y="110"/>
                </a:lnTo>
                <a:lnTo>
                  <a:pt x="430" y="110"/>
                </a:lnTo>
                <a:lnTo>
                  <a:pt x="426" y="112"/>
                </a:lnTo>
                <a:lnTo>
                  <a:pt x="424" y="112"/>
                </a:lnTo>
                <a:lnTo>
                  <a:pt x="424" y="112"/>
                </a:lnTo>
                <a:lnTo>
                  <a:pt x="418" y="112"/>
                </a:lnTo>
                <a:lnTo>
                  <a:pt x="418" y="112"/>
                </a:lnTo>
                <a:lnTo>
                  <a:pt x="416" y="108"/>
                </a:lnTo>
                <a:lnTo>
                  <a:pt x="414" y="106"/>
                </a:lnTo>
                <a:lnTo>
                  <a:pt x="414" y="106"/>
                </a:lnTo>
                <a:lnTo>
                  <a:pt x="410" y="106"/>
                </a:lnTo>
                <a:lnTo>
                  <a:pt x="408" y="106"/>
                </a:lnTo>
                <a:lnTo>
                  <a:pt x="408" y="106"/>
                </a:lnTo>
                <a:lnTo>
                  <a:pt x="404" y="108"/>
                </a:lnTo>
                <a:lnTo>
                  <a:pt x="402" y="108"/>
                </a:lnTo>
                <a:lnTo>
                  <a:pt x="402" y="108"/>
                </a:lnTo>
                <a:lnTo>
                  <a:pt x="398" y="106"/>
                </a:lnTo>
                <a:lnTo>
                  <a:pt x="396" y="104"/>
                </a:lnTo>
                <a:lnTo>
                  <a:pt x="396" y="104"/>
                </a:lnTo>
                <a:lnTo>
                  <a:pt x="390" y="104"/>
                </a:lnTo>
                <a:lnTo>
                  <a:pt x="390" y="104"/>
                </a:lnTo>
                <a:lnTo>
                  <a:pt x="384" y="104"/>
                </a:lnTo>
                <a:lnTo>
                  <a:pt x="384" y="104"/>
                </a:lnTo>
                <a:lnTo>
                  <a:pt x="380" y="104"/>
                </a:lnTo>
                <a:lnTo>
                  <a:pt x="380" y="104"/>
                </a:lnTo>
                <a:lnTo>
                  <a:pt x="374" y="104"/>
                </a:lnTo>
                <a:lnTo>
                  <a:pt x="374" y="104"/>
                </a:lnTo>
                <a:lnTo>
                  <a:pt x="370" y="102"/>
                </a:lnTo>
                <a:lnTo>
                  <a:pt x="368" y="100"/>
                </a:lnTo>
                <a:lnTo>
                  <a:pt x="368" y="100"/>
                </a:lnTo>
                <a:lnTo>
                  <a:pt x="362" y="98"/>
                </a:lnTo>
                <a:lnTo>
                  <a:pt x="362" y="98"/>
                </a:lnTo>
                <a:lnTo>
                  <a:pt x="360" y="100"/>
                </a:lnTo>
                <a:lnTo>
                  <a:pt x="356" y="104"/>
                </a:lnTo>
                <a:lnTo>
                  <a:pt x="356" y="104"/>
                </a:lnTo>
                <a:lnTo>
                  <a:pt x="354" y="100"/>
                </a:lnTo>
                <a:lnTo>
                  <a:pt x="350" y="98"/>
                </a:lnTo>
                <a:lnTo>
                  <a:pt x="350" y="98"/>
                </a:lnTo>
                <a:lnTo>
                  <a:pt x="346" y="96"/>
                </a:lnTo>
                <a:lnTo>
                  <a:pt x="346" y="96"/>
                </a:lnTo>
                <a:lnTo>
                  <a:pt x="342" y="98"/>
                </a:lnTo>
                <a:lnTo>
                  <a:pt x="340" y="100"/>
                </a:lnTo>
                <a:lnTo>
                  <a:pt x="340" y="100"/>
                </a:lnTo>
                <a:lnTo>
                  <a:pt x="336" y="98"/>
                </a:lnTo>
                <a:lnTo>
                  <a:pt x="334" y="96"/>
                </a:lnTo>
                <a:lnTo>
                  <a:pt x="334" y="96"/>
                </a:lnTo>
                <a:lnTo>
                  <a:pt x="328" y="98"/>
                </a:lnTo>
                <a:lnTo>
                  <a:pt x="328" y="98"/>
                </a:lnTo>
                <a:lnTo>
                  <a:pt x="322" y="98"/>
                </a:lnTo>
                <a:lnTo>
                  <a:pt x="322" y="98"/>
                </a:lnTo>
                <a:lnTo>
                  <a:pt x="320" y="100"/>
                </a:lnTo>
                <a:lnTo>
                  <a:pt x="316" y="102"/>
                </a:lnTo>
                <a:lnTo>
                  <a:pt x="316" y="102"/>
                </a:lnTo>
                <a:lnTo>
                  <a:pt x="312" y="102"/>
                </a:lnTo>
                <a:lnTo>
                  <a:pt x="312" y="102"/>
                </a:lnTo>
                <a:lnTo>
                  <a:pt x="306" y="104"/>
                </a:lnTo>
                <a:lnTo>
                  <a:pt x="306" y="104"/>
                </a:lnTo>
                <a:lnTo>
                  <a:pt x="300" y="104"/>
                </a:lnTo>
                <a:lnTo>
                  <a:pt x="300" y="104"/>
                </a:lnTo>
                <a:lnTo>
                  <a:pt x="294" y="108"/>
                </a:lnTo>
                <a:lnTo>
                  <a:pt x="294" y="108"/>
                </a:lnTo>
                <a:lnTo>
                  <a:pt x="288" y="108"/>
                </a:lnTo>
                <a:lnTo>
                  <a:pt x="288" y="108"/>
                </a:lnTo>
                <a:lnTo>
                  <a:pt x="284" y="112"/>
                </a:lnTo>
                <a:lnTo>
                  <a:pt x="284" y="112"/>
                </a:lnTo>
                <a:lnTo>
                  <a:pt x="278" y="112"/>
                </a:lnTo>
                <a:lnTo>
                  <a:pt x="278" y="112"/>
                </a:lnTo>
                <a:lnTo>
                  <a:pt x="272" y="114"/>
                </a:lnTo>
                <a:lnTo>
                  <a:pt x="272" y="114"/>
                </a:lnTo>
                <a:lnTo>
                  <a:pt x="266" y="116"/>
                </a:lnTo>
                <a:lnTo>
                  <a:pt x="266" y="116"/>
                </a:lnTo>
                <a:lnTo>
                  <a:pt x="264" y="118"/>
                </a:lnTo>
                <a:lnTo>
                  <a:pt x="264" y="122"/>
                </a:lnTo>
                <a:lnTo>
                  <a:pt x="264" y="122"/>
                </a:lnTo>
                <a:lnTo>
                  <a:pt x="258" y="122"/>
                </a:lnTo>
                <a:lnTo>
                  <a:pt x="258" y="122"/>
                </a:lnTo>
                <a:lnTo>
                  <a:pt x="252" y="126"/>
                </a:lnTo>
                <a:lnTo>
                  <a:pt x="252" y="126"/>
                </a:lnTo>
                <a:lnTo>
                  <a:pt x="248" y="126"/>
                </a:lnTo>
                <a:lnTo>
                  <a:pt x="246" y="126"/>
                </a:lnTo>
                <a:lnTo>
                  <a:pt x="246" y="126"/>
                </a:lnTo>
                <a:lnTo>
                  <a:pt x="240" y="128"/>
                </a:lnTo>
                <a:lnTo>
                  <a:pt x="240" y="128"/>
                </a:lnTo>
                <a:lnTo>
                  <a:pt x="240" y="132"/>
                </a:lnTo>
                <a:lnTo>
                  <a:pt x="240" y="136"/>
                </a:lnTo>
                <a:lnTo>
                  <a:pt x="240" y="136"/>
                </a:lnTo>
                <a:lnTo>
                  <a:pt x="236" y="136"/>
                </a:lnTo>
                <a:lnTo>
                  <a:pt x="234" y="138"/>
                </a:lnTo>
                <a:lnTo>
                  <a:pt x="234" y="138"/>
                </a:lnTo>
                <a:lnTo>
                  <a:pt x="228" y="142"/>
                </a:lnTo>
                <a:lnTo>
                  <a:pt x="228" y="142"/>
                </a:lnTo>
                <a:lnTo>
                  <a:pt x="226" y="142"/>
                </a:lnTo>
                <a:lnTo>
                  <a:pt x="222" y="142"/>
                </a:lnTo>
                <a:lnTo>
                  <a:pt x="222" y="142"/>
                </a:lnTo>
                <a:lnTo>
                  <a:pt x="220" y="144"/>
                </a:lnTo>
                <a:lnTo>
                  <a:pt x="220" y="148"/>
                </a:lnTo>
                <a:lnTo>
                  <a:pt x="220" y="148"/>
                </a:lnTo>
                <a:lnTo>
                  <a:pt x="216" y="148"/>
                </a:lnTo>
                <a:lnTo>
                  <a:pt x="214" y="150"/>
                </a:lnTo>
                <a:lnTo>
                  <a:pt x="214" y="150"/>
                </a:lnTo>
                <a:lnTo>
                  <a:pt x="208" y="152"/>
                </a:lnTo>
                <a:lnTo>
                  <a:pt x="208" y="152"/>
                </a:lnTo>
                <a:lnTo>
                  <a:pt x="208" y="156"/>
                </a:lnTo>
                <a:lnTo>
                  <a:pt x="208" y="160"/>
                </a:lnTo>
                <a:lnTo>
                  <a:pt x="208" y="160"/>
                </a:lnTo>
                <a:lnTo>
                  <a:pt x="204" y="160"/>
                </a:lnTo>
                <a:lnTo>
                  <a:pt x="200" y="162"/>
                </a:lnTo>
                <a:lnTo>
                  <a:pt x="200" y="162"/>
                </a:lnTo>
                <a:lnTo>
                  <a:pt x="200" y="164"/>
                </a:lnTo>
                <a:lnTo>
                  <a:pt x="200" y="168"/>
                </a:lnTo>
                <a:lnTo>
                  <a:pt x="200" y="168"/>
                </a:lnTo>
                <a:lnTo>
                  <a:pt x="196" y="168"/>
                </a:lnTo>
                <a:lnTo>
                  <a:pt x="192" y="170"/>
                </a:lnTo>
                <a:lnTo>
                  <a:pt x="192" y="170"/>
                </a:lnTo>
                <a:lnTo>
                  <a:pt x="188" y="174"/>
                </a:lnTo>
                <a:lnTo>
                  <a:pt x="188" y="174"/>
                </a:lnTo>
                <a:lnTo>
                  <a:pt x="184" y="178"/>
                </a:lnTo>
                <a:lnTo>
                  <a:pt x="184" y="178"/>
                </a:lnTo>
                <a:lnTo>
                  <a:pt x="180" y="182"/>
                </a:lnTo>
                <a:lnTo>
                  <a:pt x="180" y="182"/>
                </a:lnTo>
                <a:lnTo>
                  <a:pt x="180" y="188"/>
                </a:lnTo>
                <a:lnTo>
                  <a:pt x="180" y="188"/>
                </a:lnTo>
                <a:lnTo>
                  <a:pt x="178" y="190"/>
                </a:lnTo>
                <a:lnTo>
                  <a:pt x="178" y="194"/>
                </a:lnTo>
                <a:lnTo>
                  <a:pt x="178" y="194"/>
                </a:lnTo>
                <a:lnTo>
                  <a:pt x="174" y="198"/>
                </a:lnTo>
                <a:lnTo>
                  <a:pt x="174" y="198"/>
                </a:lnTo>
                <a:lnTo>
                  <a:pt x="170" y="202"/>
                </a:lnTo>
                <a:lnTo>
                  <a:pt x="170" y="202"/>
                </a:lnTo>
                <a:lnTo>
                  <a:pt x="166" y="206"/>
                </a:lnTo>
                <a:lnTo>
                  <a:pt x="166" y="206"/>
                </a:lnTo>
                <a:lnTo>
                  <a:pt x="164" y="212"/>
                </a:lnTo>
                <a:lnTo>
                  <a:pt x="164" y="212"/>
                </a:lnTo>
                <a:lnTo>
                  <a:pt x="162" y="214"/>
                </a:lnTo>
                <a:lnTo>
                  <a:pt x="158" y="216"/>
                </a:lnTo>
                <a:lnTo>
                  <a:pt x="158" y="216"/>
                </a:lnTo>
                <a:lnTo>
                  <a:pt x="154" y="220"/>
                </a:lnTo>
                <a:lnTo>
                  <a:pt x="154" y="220"/>
                </a:lnTo>
                <a:lnTo>
                  <a:pt x="156" y="224"/>
                </a:lnTo>
                <a:lnTo>
                  <a:pt x="158" y="228"/>
                </a:lnTo>
                <a:lnTo>
                  <a:pt x="158" y="228"/>
                </a:lnTo>
                <a:lnTo>
                  <a:pt x="154" y="232"/>
                </a:lnTo>
                <a:lnTo>
                  <a:pt x="154" y="232"/>
                </a:lnTo>
                <a:lnTo>
                  <a:pt x="152" y="238"/>
                </a:lnTo>
                <a:lnTo>
                  <a:pt x="152" y="238"/>
                </a:lnTo>
                <a:lnTo>
                  <a:pt x="150" y="244"/>
                </a:lnTo>
                <a:lnTo>
                  <a:pt x="150" y="244"/>
                </a:lnTo>
                <a:lnTo>
                  <a:pt x="148" y="248"/>
                </a:lnTo>
                <a:lnTo>
                  <a:pt x="148" y="248"/>
                </a:lnTo>
                <a:lnTo>
                  <a:pt x="146" y="254"/>
                </a:lnTo>
                <a:lnTo>
                  <a:pt x="146" y="254"/>
                </a:lnTo>
                <a:lnTo>
                  <a:pt x="144" y="256"/>
                </a:lnTo>
                <a:lnTo>
                  <a:pt x="142" y="260"/>
                </a:lnTo>
                <a:lnTo>
                  <a:pt x="142" y="260"/>
                </a:lnTo>
                <a:lnTo>
                  <a:pt x="140" y="264"/>
                </a:lnTo>
                <a:lnTo>
                  <a:pt x="140" y="264"/>
                </a:lnTo>
                <a:lnTo>
                  <a:pt x="144" y="268"/>
                </a:lnTo>
                <a:lnTo>
                  <a:pt x="146" y="272"/>
                </a:lnTo>
                <a:lnTo>
                  <a:pt x="146" y="272"/>
                </a:lnTo>
                <a:lnTo>
                  <a:pt x="144" y="278"/>
                </a:lnTo>
                <a:lnTo>
                  <a:pt x="144" y="278"/>
                </a:lnTo>
                <a:lnTo>
                  <a:pt x="144" y="284"/>
                </a:lnTo>
                <a:lnTo>
                  <a:pt x="144" y="284"/>
                </a:lnTo>
                <a:lnTo>
                  <a:pt x="140" y="286"/>
                </a:lnTo>
                <a:lnTo>
                  <a:pt x="136" y="288"/>
                </a:lnTo>
                <a:lnTo>
                  <a:pt x="136" y="288"/>
                </a:lnTo>
                <a:lnTo>
                  <a:pt x="138" y="292"/>
                </a:lnTo>
                <a:lnTo>
                  <a:pt x="140" y="294"/>
                </a:lnTo>
                <a:lnTo>
                  <a:pt x="140" y="294"/>
                </a:lnTo>
                <a:lnTo>
                  <a:pt x="140" y="300"/>
                </a:lnTo>
                <a:lnTo>
                  <a:pt x="140" y="300"/>
                </a:lnTo>
                <a:lnTo>
                  <a:pt x="138" y="302"/>
                </a:lnTo>
                <a:lnTo>
                  <a:pt x="136" y="306"/>
                </a:lnTo>
                <a:lnTo>
                  <a:pt x="136" y="306"/>
                </a:lnTo>
                <a:lnTo>
                  <a:pt x="136" y="308"/>
                </a:lnTo>
                <a:lnTo>
                  <a:pt x="138" y="312"/>
                </a:lnTo>
                <a:lnTo>
                  <a:pt x="138" y="312"/>
                </a:lnTo>
                <a:lnTo>
                  <a:pt x="138" y="318"/>
                </a:lnTo>
                <a:lnTo>
                  <a:pt x="138" y="318"/>
                </a:lnTo>
                <a:lnTo>
                  <a:pt x="140" y="324"/>
                </a:lnTo>
                <a:lnTo>
                  <a:pt x="140" y="324"/>
                </a:lnTo>
                <a:lnTo>
                  <a:pt x="140" y="330"/>
                </a:lnTo>
                <a:lnTo>
                  <a:pt x="140" y="330"/>
                </a:lnTo>
                <a:lnTo>
                  <a:pt x="142" y="332"/>
                </a:lnTo>
                <a:lnTo>
                  <a:pt x="142" y="334"/>
                </a:lnTo>
                <a:lnTo>
                  <a:pt x="142" y="334"/>
                </a:lnTo>
                <a:lnTo>
                  <a:pt x="142" y="338"/>
                </a:lnTo>
                <a:lnTo>
                  <a:pt x="140" y="342"/>
                </a:lnTo>
                <a:lnTo>
                  <a:pt x="140" y="342"/>
                </a:lnTo>
                <a:lnTo>
                  <a:pt x="140" y="348"/>
                </a:lnTo>
                <a:lnTo>
                  <a:pt x="140" y="348"/>
                </a:lnTo>
                <a:lnTo>
                  <a:pt x="140" y="350"/>
                </a:lnTo>
                <a:lnTo>
                  <a:pt x="138" y="354"/>
                </a:lnTo>
                <a:lnTo>
                  <a:pt x="138" y="354"/>
                </a:lnTo>
                <a:lnTo>
                  <a:pt x="140" y="356"/>
                </a:lnTo>
                <a:lnTo>
                  <a:pt x="142" y="358"/>
                </a:lnTo>
                <a:lnTo>
                  <a:pt x="142" y="358"/>
                </a:lnTo>
                <a:lnTo>
                  <a:pt x="144" y="364"/>
                </a:lnTo>
                <a:lnTo>
                  <a:pt x="144" y="364"/>
                </a:lnTo>
                <a:lnTo>
                  <a:pt x="148" y="372"/>
                </a:lnTo>
                <a:lnTo>
                  <a:pt x="148" y="372"/>
                </a:lnTo>
                <a:lnTo>
                  <a:pt x="144" y="372"/>
                </a:lnTo>
                <a:lnTo>
                  <a:pt x="140" y="370"/>
                </a:lnTo>
                <a:lnTo>
                  <a:pt x="140" y="370"/>
                </a:lnTo>
                <a:lnTo>
                  <a:pt x="138" y="374"/>
                </a:lnTo>
                <a:lnTo>
                  <a:pt x="136" y="378"/>
                </a:lnTo>
                <a:lnTo>
                  <a:pt x="136" y="378"/>
                </a:lnTo>
                <a:lnTo>
                  <a:pt x="132" y="376"/>
                </a:lnTo>
                <a:lnTo>
                  <a:pt x="128" y="374"/>
                </a:lnTo>
                <a:lnTo>
                  <a:pt x="128" y="374"/>
                </a:lnTo>
                <a:lnTo>
                  <a:pt x="126" y="376"/>
                </a:lnTo>
                <a:lnTo>
                  <a:pt x="124" y="378"/>
                </a:lnTo>
                <a:lnTo>
                  <a:pt x="124" y="378"/>
                </a:lnTo>
                <a:lnTo>
                  <a:pt x="118" y="382"/>
                </a:lnTo>
                <a:lnTo>
                  <a:pt x="118" y="382"/>
                </a:lnTo>
                <a:lnTo>
                  <a:pt x="112" y="382"/>
                </a:lnTo>
                <a:lnTo>
                  <a:pt x="112" y="382"/>
                </a:lnTo>
                <a:lnTo>
                  <a:pt x="110" y="386"/>
                </a:lnTo>
                <a:lnTo>
                  <a:pt x="110" y="388"/>
                </a:lnTo>
                <a:lnTo>
                  <a:pt x="110" y="388"/>
                </a:lnTo>
                <a:lnTo>
                  <a:pt x="106" y="388"/>
                </a:lnTo>
                <a:lnTo>
                  <a:pt x="102" y="388"/>
                </a:lnTo>
                <a:lnTo>
                  <a:pt x="102" y="388"/>
                </a:lnTo>
                <a:lnTo>
                  <a:pt x="98" y="392"/>
                </a:lnTo>
                <a:lnTo>
                  <a:pt x="98" y="392"/>
                </a:lnTo>
                <a:lnTo>
                  <a:pt x="94" y="394"/>
                </a:lnTo>
                <a:lnTo>
                  <a:pt x="92" y="394"/>
                </a:lnTo>
                <a:lnTo>
                  <a:pt x="92" y="394"/>
                </a:lnTo>
                <a:lnTo>
                  <a:pt x="90" y="396"/>
                </a:lnTo>
                <a:lnTo>
                  <a:pt x="88" y="400"/>
                </a:lnTo>
                <a:lnTo>
                  <a:pt x="88" y="400"/>
                </a:lnTo>
                <a:lnTo>
                  <a:pt x="84" y="404"/>
                </a:lnTo>
                <a:lnTo>
                  <a:pt x="84" y="404"/>
                </a:lnTo>
                <a:lnTo>
                  <a:pt x="82" y="406"/>
                </a:lnTo>
                <a:lnTo>
                  <a:pt x="78" y="406"/>
                </a:lnTo>
                <a:lnTo>
                  <a:pt x="78" y="406"/>
                </a:lnTo>
                <a:lnTo>
                  <a:pt x="74" y="408"/>
                </a:lnTo>
                <a:lnTo>
                  <a:pt x="74" y="408"/>
                </a:lnTo>
                <a:lnTo>
                  <a:pt x="70" y="414"/>
                </a:lnTo>
                <a:lnTo>
                  <a:pt x="70" y="414"/>
                </a:lnTo>
                <a:lnTo>
                  <a:pt x="70" y="418"/>
                </a:lnTo>
                <a:lnTo>
                  <a:pt x="70" y="422"/>
                </a:lnTo>
                <a:lnTo>
                  <a:pt x="70" y="422"/>
                </a:lnTo>
                <a:lnTo>
                  <a:pt x="66" y="422"/>
                </a:lnTo>
                <a:lnTo>
                  <a:pt x="64" y="424"/>
                </a:lnTo>
                <a:lnTo>
                  <a:pt x="64" y="424"/>
                </a:lnTo>
                <a:lnTo>
                  <a:pt x="58" y="426"/>
                </a:lnTo>
                <a:lnTo>
                  <a:pt x="58" y="426"/>
                </a:lnTo>
                <a:lnTo>
                  <a:pt x="54" y="432"/>
                </a:lnTo>
                <a:lnTo>
                  <a:pt x="54" y="432"/>
                </a:lnTo>
                <a:lnTo>
                  <a:pt x="52" y="438"/>
                </a:lnTo>
                <a:lnTo>
                  <a:pt x="52" y="438"/>
                </a:lnTo>
                <a:lnTo>
                  <a:pt x="48" y="442"/>
                </a:lnTo>
                <a:lnTo>
                  <a:pt x="48" y="442"/>
                </a:lnTo>
                <a:lnTo>
                  <a:pt x="44" y="442"/>
                </a:lnTo>
                <a:lnTo>
                  <a:pt x="42" y="444"/>
                </a:lnTo>
                <a:lnTo>
                  <a:pt x="42" y="444"/>
                </a:lnTo>
                <a:lnTo>
                  <a:pt x="38" y="448"/>
                </a:lnTo>
                <a:lnTo>
                  <a:pt x="38" y="448"/>
                </a:lnTo>
                <a:lnTo>
                  <a:pt x="38" y="452"/>
                </a:lnTo>
                <a:lnTo>
                  <a:pt x="38" y="456"/>
                </a:lnTo>
                <a:lnTo>
                  <a:pt x="38" y="456"/>
                </a:lnTo>
                <a:lnTo>
                  <a:pt x="34" y="460"/>
                </a:lnTo>
                <a:lnTo>
                  <a:pt x="34" y="460"/>
                </a:lnTo>
                <a:lnTo>
                  <a:pt x="30" y="460"/>
                </a:lnTo>
                <a:lnTo>
                  <a:pt x="28" y="462"/>
                </a:lnTo>
                <a:lnTo>
                  <a:pt x="28" y="462"/>
                </a:lnTo>
                <a:lnTo>
                  <a:pt x="26" y="468"/>
                </a:lnTo>
                <a:lnTo>
                  <a:pt x="26" y="468"/>
                </a:lnTo>
                <a:lnTo>
                  <a:pt x="22" y="472"/>
                </a:lnTo>
                <a:lnTo>
                  <a:pt x="22" y="472"/>
                </a:lnTo>
                <a:lnTo>
                  <a:pt x="22" y="476"/>
                </a:lnTo>
                <a:lnTo>
                  <a:pt x="22" y="480"/>
                </a:lnTo>
                <a:lnTo>
                  <a:pt x="22" y="480"/>
                </a:lnTo>
                <a:lnTo>
                  <a:pt x="22" y="484"/>
                </a:lnTo>
                <a:lnTo>
                  <a:pt x="24" y="486"/>
                </a:lnTo>
                <a:lnTo>
                  <a:pt x="24" y="486"/>
                </a:lnTo>
                <a:lnTo>
                  <a:pt x="20" y="488"/>
                </a:lnTo>
                <a:lnTo>
                  <a:pt x="16" y="490"/>
                </a:lnTo>
                <a:lnTo>
                  <a:pt x="16" y="490"/>
                </a:lnTo>
                <a:lnTo>
                  <a:pt x="14" y="494"/>
                </a:lnTo>
                <a:lnTo>
                  <a:pt x="14" y="494"/>
                </a:lnTo>
                <a:lnTo>
                  <a:pt x="10" y="500"/>
                </a:lnTo>
                <a:lnTo>
                  <a:pt x="10" y="500"/>
                </a:lnTo>
                <a:lnTo>
                  <a:pt x="12" y="504"/>
                </a:lnTo>
                <a:lnTo>
                  <a:pt x="16" y="508"/>
                </a:lnTo>
                <a:lnTo>
                  <a:pt x="16" y="508"/>
                </a:lnTo>
                <a:lnTo>
                  <a:pt x="14" y="514"/>
                </a:lnTo>
                <a:lnTo>
                  <a:pt x="14" y="514"/>
                </a:lnTo>
                <a:lnTo>
                  <a:pt x="10" y="518"/>
                </a:lnTo>
                <a:lnTo>
                  <a:pt x="10" y="518"/>
                </a:lnTo>
                <a:lnTo>
                  <a:pt x="10" y="524"/>
                </a:lnTo>
                <a:lnTo>
                  <a:pt x="10" y="524"/>
                </a:lnTo>
                <a:lnTo>
                  <a:pt x="6" y="530"/>
                </a:lnTo>
                <a:lnTo>
                  <a:pt x="6" y="530"/>
                </a:lnTo>
                <a:lnTo>
                  <a:pt x="4" y="534"/>
                </a:lnTo>
                <a:lnTo>
                  <a:pt x="4" y="53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51" name="Freeform 135"/>
          <p:cNvSpPr>
            <a:spLocks/>
          </p:cNvSpPr>
          <p:nvPr/>
        </p:nvSpPr>
        <p:spPr bwMode="auto">
          <a:xfrm>
            <a:off x="626122" y="2811321"/>
            <a:ext cx="2266551" cy="915994"/>
          </a:xfrm>
          <a:custGeom>
            <a:avLst/>
            <a:gdLst>
              <a:gd name="T0" fmla="*/ 400 w 400"/>
              <a:gd name="T1" fmla="*/ 192 h 402"/>
              <a:gd name="T2" fmla="*/ 398 w 400"/>
              <a:gd name="T3" fmla="*/ 216 h 402"/>
              <a:gd name="T4" fmla="*/ 394 w 400"/>
              <a:gd name="T5" fmla="*/ 238 h 402"/>
              <a:gd name="T6" fmla="*/ 392 w 400"/>
              <a:gd name="T7" fmla="*/ 256 h 402"/>
              <a:gd name="T8" fmla="*/ 386 w 400"/>
              <a:gd name="T9" fmla="*/ 278 h 402"/>
              <a:gd name="T10" fmla="*/ 374 w 400"/>
              <a:gd name="T11" fmla="*/ 298 h 402"/>
              <a:gd name="T12" fmla="*/ 366 w 400"/>
              <a:gd name="T13" fmla="*/ 314 h 402"/>
              <a:gd name="T14" fmla="*/ 350 w 400"/>
              <a:gd name="T15" fmla="*/ 332 h 402"/>
              <a:gd name="T16" fmla="*/ 334 w 400"/>
              <a:gd name="T17" fmla="*/ 348 h 402"/>
              <a:gd name="T18" fmla="*/ 322 w 400"/>
              <a:gd name="T19" fmla="*/ 360 h 402"/>
              <a:gd name="T20" fmla="*/ 304 w 400"/>
              <a:gd name="T21" fmla="*/ 372 h 402"/>
              <a:gd name="T22" fmla="*/ 292 w 400"/>
              <a:gd name="T23" fmla="*/ 378 h 402"/>
              <a:gd name="T24" fmla="*/ 270 w 400"/>
              <a:gd name="T25" fmla="*/ 388 h 402"/>
              <a:gd name="T26" fmla="*/ 248 w 400"/>
              <a:gd name="T27" fmla="*/ 396 h 402"/>
              <a:gd name="T28" fmla="*/ 232 w 400"/>
              <a:gd name="T29" fmla="*/ 400 h 402"/>
              <a:gd name="T30" fmla="*/ 214 w 400"/>
              <a:gd name="T31" fmla="*/ 398 h 402"/>
              <a:gd name="T32" fmla="*/ 190 w 400"/>
              <a:gd name="T33" fmla="*/ 402 h 402"/>
              <a:gd name="T34" fmla="*/ 168 w 400"/>
              <a:gd name="T35" fmla="*/ 398 h 402"/>
              <a:gd name="T36" fmla="*/ 144 w 400"/>
              <a:gd name="T37" fmla="*/ 394 h 402"/>
              <a:gd name="T38" fmla="*/ 122 w 400"/>
              <a:gd name="T39" fmla="*/ 386 h 402"/>
              <a:gd name="T40" fmla="*/ 106 w 400"/>
              <a:gd name="T41" fmla="*/ 380 h 402"/>
              <a:gd name="T42" fmla="*/ 88 w 400"/>
              <a:gd name="T43" fmla="*/ 364 h 402"/>
              <a:gd name="T44" fmla="*/ 74 w 400"/>
              <a:gd name="T45" fmla="*/ 354 h 402"/>
              <a:gd name="T46" fmla="*/ 58 w 400"/>
              <a:gd name="T47" fmla="*/ 338 h 402"/>
              <a:gd name="T48" fmla="*/ 40 w 400"/>
              <a:gd name="T49" fmla="*/ 322 h 402"/>
              <a:gd name="T50" fmla="*/ 30 w 400"/>
              <a:gd name="T51" fmla="*/ 306 h 402"/>
              <a:gd name="T52" fmla="*/ 20 w 400"/>
              <a:gd name="T53" fmla="*/ 288 h 402"/>
              <a:gd name="T54" fmla="*/ 12 w 400"/>
              <a:gd name="T55" fmla="*/ 266 h 402"/>
              <a:gd name="T56" fmla="*/ 8 w 400"/>
              <a:gd name="T57" fmla="*/ 248 h 402"/>
              <a:gd name="T58" fmla="*/ 2 w 400"/>
              <a:gd name="T59" fmla="*/ 226 h 402"/>
              <a:gd name="T60" fmla="*/ 0 w 400"/>
              <a:gd name="T61" fmla="*/ 204 h 402"/>
              <a:gd name="T62" fmla="*/ 2 w 400"/>
              <a:gd name="T63" fmla="*/ 180 h 402"/>
              <a:gd name="T64" fmla="*/ 6 w 400"/>
              <a:gd name="T65" fmla="*/ 158 h 402"/>
              <a:gd name="T66" fmla="*/ 10 w 400"/>
              <a:gd name="T67" fmla="*/ 140 h 402"/>
              <a:gd name="T68" fmla="*/ 18 w 400"/>
              <a:gd name="T69" fmla="*/ 118 h 402"/>
              <a:gd name="T70" fmla="*/ 30 w 400"/>
              <a:gd name="T71" fmla="*/ 98 h 402"/>
              <a:gd name="T72" fmla="*/ 42 w 400"/>
              <a:gd name="T73" fmla="*/ 78 h 402"/>
              <a:gd name="T74" fmla="*/ 54 w 400"/>
              <a:gd name="T75" fmla="*/ 66 h 402"/>
              <a:gd name="T76" fmla="*/ 70 w 400"/>
              <a:gd name="T77" fmla="*/ 50 h 402"/>
              <a:gd name="T78" fmla="*/ 82 w 400"/>
              <a:gd name="T79" fmla="*/ 38 h 402"/>
              <a:gd name="T80" fmla="*/ 104 w 400"/>
              <a:gd name="T81" fmla="*/ 26 h 402"/>
              <a:gd name="T82" fmla="*/ 124 w 400"/>
              <a:gd name="T83" fmla="*/ 16 h 402"/>
              <a:gd name="T84" fmla="*/ 146 w 400"/>
              <a:gd name="T85" fmla="*/ 10 h 402"/>
              <a:gd name="T86" fmla="*/ 164 w 400"/>
              <a:gd name="T87" fmla="*/ 6 h 402"/>
              <a:gd name="T88" fmla="*/ 180 w 400"/>
              <a:gd name="T89" fmla="*/ 0 h 402"/>
              <a:gd name="T90" fmla="*/ 204 w 400"/>
              <a:gd name="T91" fmla="*/ 2 h 402"/>
              <a:gd name="T92" fmla="*/ 226 w 400"/>
              <a:gd name="T93" fmla="*/ 2 h 402"/>
              <a:gd name="T94" fmla="*/ 244 w 400"/>
              <a:gd name="T95" fmla="*/ 4 h 402"/>
              <a:gd name="T96" fmla="*/ 266 w 400"/>
              <a:gd name="T97" fmla="*/ 14 h 402"/>
              <a:gd name="T98" fmla="*/ 282 w 400"/>
              <a:gd name="T99" fmla="*/ 18 h 402"/>
              <a:gd name="T100" fmla="*/ 304 w 400"/>
              <a:gd name="T101" fmla="*/ 30 h 402"/>
              <a:gd name="T102" fmla="*/ 324 w 400"/>
              <a:gd name="T103" fmla="*/ 42 h 402"/>
              <a:gd name="T104" fmla="*/ 340 w 400"/>
              <a:gd name="T105" fmla="*/ 58 h 402"/>
              <a:gd name="T106" fmla="*/ 354 w 400"/>
              <a:gd name="T107" fmla="*/ 76 h 402"/>
              <a:gd name="T108" fmla="*/ 366 w 400"/>
              <a:gd name="T109" fmla="*/ 90 h 402"/>
              <a:gd name="T110" fmla="*/ 378 w 400"/>
              <a:gd name="T111" fmla="*/ 108 h 402"/>
              <a:gd name="T112" fmla="*/ 386 w 400"/>
              <a:gd name="T113" fmla="*/ 130 h 402"/>
              <a:gd name="T114" fmla="*/ 394 w 400"/>
              <a:gd name="T115" fmla="*/ 146 h 402"/>
              <a:gd name="T116" fmla="*/ 396 w 400"/>
              <a:gd name="T117" fmla="*/ 166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0" h="402">
                <a:moveTo>
                  <a:pt x="398" y="176"/>
                </a:moveTo>
                <a:lnTo>
                  <a:pt x="398" y="176"/>
                </a:lnTo>
                <a:lnTo>
                  <a:pt x="400" y="182"/>
                </a:lnTo>
                <a:lnTo>
                  <a:pt x="400" y="182"/>
                </a:lnTo>
                <a:lnTo>
                  <a:pt x="400" y="186"/>
                </a:lnTo>
                <a:lnTo>
                  <a:pt x="400" y="186"/>
                </a:lnTo>
                <a:lnTo>
                  <a:pt x="400" y="192"/>
                </a:lnTo>
                <a:lnTo>
                  <a:pt x="400" y="192"/>
                </a:lnTo>
                <a:lnTo>
                  <a:pt x="400" y="198"/>
                </a:lnTo>
                <a:lnTo>
                  <a:pt x="400" y="198"/>
                </a:lnTo>
                <a:lnTo>
                  <a:pt x="398" y="204"/>
                </a:lnTo>
                <a:lnTo>
                  <a:pt x="398" y="204"/>
                </a:lnTo>
                <a:lnTo>
                  <a:pt x="398" y="210"/>
                </a:lnTo>
                <a:lnTo>
                  <a:pt x="398" y="210"/>
                </a:lnTo>
                <a:lnTo>
                  <a:pt x="398" y="216"/>
                </a:lnTo>
                <a:lnTo>
                  <a:pt x="398" y="216"/>
                </a:lnTo>
                <a:lnTo>
                  <a:pt x="398" y="218"/>
                </a:lnTo>
                <a:lnTo>
                  <a:pt x="400" y="222"/>
                </a:lnTo>
                <a:lnTo>
                  <a:pt x="400" y="222"/>
                </a:lnTo>
                <a:lnTo>
                  <a:pt x="400" y="228"/>
                </a:lnTo>
                <a:lnTo>
                  <a:pt x="400" y="228"/>
                </a:lnTo>
                <a:lnTo>
                  <a:pt x="396" y="234"/>
                </a:lnTo>
                <a:lnTo>
                  <a:pt x="396" y="234"/>
                </a:lnTo>
                <a:lnTo>
                  <a:pt x="394" y="238"/>
                </a:lnTo>
                <a:lnTo>
                  <a:pt x="394" y="238"/>
                </a:lnTo>
                <a:lnTo>
                  <a:pt x="394" y="244"/>
                </a:lnTo>
                <a:lnTo>
                  <a:pt x="394" y="244"/>
                </a:lnTo>
                <a:lnTo>
                  <a:pt x="394" y="248"/>
                </a:lnTo>
                <a:lnTo>
                  <a:pt x="396" y="250"/>
                </a:lnTo>
                <a:lnTo>
                  <a:pt x="396" y="250"/>
                </a:lnTo>
                <a:lnTo>
                  <a:pt x="392" y="256"/>
                </a:lnTo>
                <a:lnTo>
                  <a:pt x="392" y="256"/>
                </a:lnTo>
                <a:lnTo>
                  <a:pt x="392" y="262"/>
                </a:lnTo>
                <a:lnTo>
                  <a:pt x="392" y="262"/>
                </a:lnTo>
                <a:lnTo>
                  <a:pt x="390" y="268"/>
                </a:lnTo>
                <a:lnTo>
                  <a:pt x="390" y="268"/>
                </a:lnTo>
                <a:lnTo>
                  <a:pt x="388" y="272"/>
                </a:lnTo>
                <a:lnTo>
                  <a:pt x="388" y="272"/>
                </a:lnTo>
                <a:lnTo>
                  <a:pt x="386" y="278"/>
                </a:lnTo>
                <a:lnTo>
                  <a:pt x="386" y="278"/>
                </a:lnTo>
                <a:lnTo>
                  <a:pt x="382" y="284"/>
                </a:lnTo>
                <a:lnTo>
                  <a:pt x="382" y="284"/>
                </a:lnTo>
                <a:lnTo>
                  <a:pt x="380" y="290"/>
                </a:lnTo>
                <a:lnTo>
                  <a:pt x="380" y="290"/>
                </a:lnTo>
                <a:lnTo>
                  <a:pt x="378" y="294"/>
                </a:lnTo>
                <a:lnTo>
                  <a:pt x="378" y="294"/>
                </a:lnTo>
                <a:lnTo>
                  <a:pt x="374" y="298"/>
                </a:lnTo>
                <a:lnTo>
                  <a:pt x="374" y="298"/>
                </a:lnTo>
                <a:lnTo>
                  <a:pt x="372" y="302"/>
                </a:lnTo>
                <a:lnTo>
                  <a:pt x="372" y="304"/>
                </a:lnTo>
                <a:lnTo>
                  <a:pt x="372" y="304"/>
                </a:lnTo>
                <a:lnTo>
                  <a:pt x="370" y="306"/>
                </a:lnTo>
                <a:lnTo>
                  <a:pt x="368" y="308"/>
                </a:lnTo>
                <a:lnTo>
                  <a:pt x="368" y="308"/>
                </a:lnTo>
                <a:lnTo>
                  <a:pt x="366" y="314"/>
                </a:lnTo>
                <a:lnTo>
                  <a:pt x="366" y="314"/>
                </a:lnTo>
                <a:lnTo>
                  <a:pt x="362" y="318"/>
                </a:lnTo>
                <a:lnTo>
                  <a:pt x="362" y="318"/>
                </a:lnTo>
                <a:lnTo>
                  <a:pt x="358" y="324"/>
                </a:lnTo>
                <a:lnTo>
                  <a:pt x="358" y="324"/>
                </a:lnTo>
                <a:lnTo>
                  <a:pt x="354" y="328"/>
                </a:lnTo>
                <a:lnTo>
                  <a:pt x="354" y="328"/>
                </a:lnTo>
                <a:lnTo>
                  <a:pt x="350" y="332"/>
                </a:lnTo>
                <a:lnTo>
                  <a:pt x="350" y="332"/>
                </a:lnTo>
                <a:lnTo>
                  <a:pt x="346" y="336"/>
                </a:lnTo>
                <a:lnTo>
                  <a:pt x="346" y="336"/>
                </a:lnTo>
                <a:lnTo>
                  <a:pt x="344" y="342"/>
                </a:lnTo>
                <a:lnTo>
                  <a:pt x="344" y="342"/>
                </a:lnTo>
                <a:lnTo>
                  <a:pt x="340" y="342"/>
                </a:lnTo>
                <a:lnTo>
                  <a:pt x="338" y="344"/>
                </a:lnTo>
                <a:lnTo>
                  <a:pt x="338" y="344"/>
                </a:lnTo>
                <a:lnTo>
                  <a:pt x="334" y="348"/>
                </a:lnTo>
                <a:lnTo>
                  <a:pt x="334" y="348"/>
                </a:lnTo>
                <a:lnTo>
                  <a:pt x="332" y="350"/>
                </a:lnTo>
                <a:lnTo>
                  <a:pt x="332" y="354"/>
                </a:lnTo>
                <a:lnTo>
                  <a:pt x="332" y="354"/>
                </a:lnTo>
                <a:lnTo>
                  <a:pt x="326" y="356"/>
                </a:lnTo>
                <a:lnTo>
                  <a:pt x="326" y="356"/>
                </a:lnTo>
                <a:lnTo>
                  <a:pt x="322" y="360"/>
                </a:lnTo>
                <a:lnTo>
                  <a:pt x="322" y="360"/>
                </a:lnTo>
                <a:lnTo>
                  <a:pt x="316" y="362"/>
                </a:lnTo>
                <a:lnTo>
                  <a:pt x="316" y="362"/>
                </a:lnTo>
                <a:lnTo>
                  <a:pt x="312" y="366"/>
                </a:lnTo>
                <a:lnTo>
                  <a:pt x="312" y="366"/>
                </a:lnTo>
                <a:lnTo>
                  <a:pt x="310" y="368"/>
                </a:lnTo>
                <a:lnTo>
                  <a:pt x="308" y="372"/>
                </a:lnTo>
                <a:lnTo>
                  <a:pt x="308" y="372"/>
                </a:lnTo>
                <a:lnTo>
                  <a:pt x="304" y="372"/>
                </a:lnTo>
                <a:lnTo>
                  <a:pt x="300" y="372"/>
                </a:lnTo>
                <a:lnTo>
                  <a:pt x="300" y="372"/>
                </a:lnTo>
                <a:lnTo>
                  <a:pt x="300" y="374"/>
                </a:lnTo>
                <a:lnTo>
                  <a:pt x="298" y="378"/>
                </a:lnTo>
                <a:lnTo>
                  <a:pt x="298" y="378"/>
                </a:lnTo>
                <a:lnTo>
                  <a:pt x="294" y="378"/>
                </a:lnTo>
                <a:lnTo>
                  <a:pt x="292" y="378"/>
                </a:lnTo>
                <a:lnTo>
                  <a:pt x="292" y="378"/>
                </a:lnTo>
                <a:lnTo>
                  <a:pt x="286" y="380"/>
                </a:lnTo>
                <a:lnTo>
                  <a:pt x="286" y="380"/>
                </a:lnTo>
                <a:lnTo>
                  <a:pt x="284" y="382"/>
                </a:lnTo>
                <a:lnTo>
                  <a:pt x="282" y="384"/>
                </a:lnTo>
                <a:lnTo>
                  <a:pt x="282" y="384"/>
                </a:lnTo>
                <a:lnTo>
                  <a:pt x="276" y="384"/>
                </a:lnTo>
                <a:lnTo>
                  <a:pt x="276" y="384"/>
                </a:lnTo>
                <a:lnTo>
                  <a:pt x="270" y="388"/>
                </a:lnTo>
                <a:lnTo>
                  <a:pt x="270" y="388"/>
                </a:lnTo>
                <a:lnTo>
                  <a:pt x="264" y="388"/>
                </a:lnTo>
                <a:lnTo>
                  <a:pt x="264" y="388"/>
                </a:lnTo>
                <a:lnTo>
                  <a:pt x="260" y="392"/>
                </a:lnTo>
                <a:lnTo>
                  <a:pt x="260" y="392"/>
                </a:lnTo>
                <a:lnTo>
                  <a:pt x="254" y="392"/>
                </a:lnTo>
                <a:lnTo>
                  <a:pt x="254" y="392"/>
                </a:lnTo>
                <a:lnTo>
                  <a:pt x="248" y="396"/>
                </a:lnTo>
                <a:lnTo>
                  <a:pt x="248" y="396"/>
                </a:lnTo>
                <a:lnTo>
                  <a:pt x="242" y="394"/>
                </a:lnTo>
                <a:lnTo>
                  <a:pt x="242" y="394"/>
                </a:lnTo>
                <a:lnTo>
                  <a:pt x="240" y="396"/>
                </a:lnTo>
                <a:lnTo>
                  <a:pt x="238" y="398"/>
                </a:lnTo>
                <a:lnTo>
                  <a:pt x="238" y="398"/>
                </a:lnTo>
                <a:lnTo>
                  <a:pt x="232" y="400"/>
                </a:lnTo>
                <a:lnTo>
                  <a:pt x="232" y="400"/>
                </a:lnTo>
                <a:lnTo>
                  <a:pt x="228" y="398"/>
                </a:lnTo>
                <a:lnTo>
                  <a:pt x="226" y="398"/>
                </a:lnTo>
                <a:lnTo>
                  <a:pt x="226" y="398"/>
                </a:lnTo>
                <a:lnTo>
                  <a:pt x="222" y="398"/>
                </a:lnTo>
                <a:lnTo>
                  <a:pt x="220" y="400"/>
                </a:lnTo>
                <a:lnTo>
                  <a:pt x="220" y="400"/>
                </a:lnTo>
                <a:lnTo>
                  <a:pt x="214" y="398"/>
                </a:lnTo>
                <a:lnTo>
                  <a:pt x="214" y="398"/>
                </a:lnTo>
                <a:lnTo>
                  <a:pt x="210" y="400"/>
                </a:lnTo>
                <a:lnTo>
                  <a:pt x="208" y="402"/>
                </a:lnTo>
                <a:lnTo>
                  <a:pt x="208" y="402"/>
                </a:lnTo>
                <a:lnTo>
                  <a:pt x="202" y="402"/>
                </a:lnTo>
                <a:lnTo>
                  <a:pt x="202" y="402"/>
                </a:lnTo>
                <a:lnTo>
                  <a:pt x="196" y="402"/>
                </a:lnTo>
                <a:lnTo>
                  <a:pt x="196" y="402"/>
                </a:lnTo>
                <a:lnTo>
                  <a:pt x="190" y="402"/>
                </a:lnTo>
                <a:lnTo>
                  <a:pt x="190" y="402"/>
                </a:lnTo>
                <a:lnTo>
                  <a:pt x="184" y="400"/>
                </a:lnTo>
                <a:lnTo>
                  <a:pt x="184" y="400"/>
                </a:lnTo>
                <a:lnTo>
                  <a:pt x="180" y="398"/>
                </a:lnTo>
                <a:lnTo>
                  <a:pt x="180" y="398"/>
                </a:lnTo>
                <a:lnTo>
                  <a:pt x="174" y="398"/>
                </a:lnTo>
                <a:lnTo>
                  <a:pt x="174" y="398"/>
                </a:lnTo>
                <a:lnTo>
                  <a:pt x="168" y="398"/>
                </a:lnTo>
                <a:lnTo>
                  <a:pt x="168" y="398"/>
                </a:lnTo>
                <a:lnTo>
                  <a:pt x="162" y="396"/>
                </a:lnTo>
                <a:lnTo>
                  <a:pt x="162" y="396"/>
                </a:lnTo>
                <a:lnTo>
                  <a:pt x="156" y="396"/>
                </a:lnTo>
                <a:lnTo>
                  <a:pt x="156" y="396"/>
                </a:lnTo>
                <a:lnTo>
                  <a:pt x="150" y="396"/>
                </a:lnTo>
                <a:lnTo>
                  <a:pt x="150" y="396"/>
                </a:lnTo>
                <a:lnTo>
                  <a:pt x="144" y="394"/>
                </a:lnTo>
                <a:lnTo>
                  <a:pt x="144" y="394"/>
                </a:lnTo>
                <a:lnTo>
                  <a:pt x="140" y="390"/>
                </a:lnTo>
                <a:lnTo>
                  <a:pt x="140" y="390"/>
                </a:lnTo>
                <a:lnTo>
                  <a:pt x="134" y="388"/>
                </a:lnTo>
                <a:lnTo>
                  <a:pt x="134" y="388"/>
                </a:lnTo>
                <a:lnTo>
                  <a:pt x="128" y="388"/>
                </a:lnTo>
                <a:lnTo>
                  <a:pt x="128" y="388"/>
                </a:lnTo>
                <a:lnTo>
                  <a:pt x="122" y="386"/>
                </a:lnTo>
                <a:lnTo>
                  <a:pt x="122" y="386"/>
                </a:lnTo>
                <a:lnTo>
                  <a:pt x="120" y="384"/>
                </a:lnTo>
                <a:lnTo>
                  <a:pt x="118" y="382"/>
                </a:lnTo>
                <a:lnTo>
                  <a:pt x="118" y="382"/>
                </a:lnTo>
                <a:lnTo>
                  <a:pt x="114" y="382"/>
                </a:lnTo>
                <a:lnTo>
                  <a:pt x="112" y="382"/>
                </a:lnTo>
                <a:lnTo>
                  <a:pt x="112" y="382"/>
                </a:lnTo>
                <a:lnTo>
                  <a:pt x="106" y="380"/>
                </a:lnTo>
                <a:lnTo>
                  <a:pt x="106" y="380"/>
                </a:lnTo>
                <a:lnTo>
                  <a:pt x="102" y="374"/>
                </a:lnTo>
                <a:lnTo>
                  <a:pt x="102" y="374"/>
                </a:lnTo>
                <a:lnTo>
                  <a:pt x="98" y="370"/>
                </a:lnTo>
                <a:lnTo>
                  <a:pt x="98" y="370"/>
                </a:lnTo>
                <a:lnTo>
                  <a:pt x="92" y="368"/>
                </a:lnTo>
                <a:lnTo>
                  <a:pt x="92" y="368"/>
                </a:lnTo>
                <a:lnTo>
                  <a:pt x="88" y="364"/>
                </a:lnTo>
                <a:lnTo>
                  <a:pt x="88" y="364"/>
                </a:lnTo>
                <a:lnTo>
                  <a:pt x="82" y="362"/>
                </a:lnTo>
                <a:lnTo>
                  <a:pt x="82" y="362"/>
                </a:lnTo>
                <a:lnTo>
                  <a:pt x="76" y="360"/>
                </a:lnTo>
                <a:lnTo>
                  <a:pt x="76" y="360"/>
                </a:lnTo>
                <a:lnTo>
                  <a:pt x="76" y="358"/>
                </a:lnTo>
                <a:lnTo>
                  <a:pt x="74" y="354"/>
                </a:lnTo>
                <a:lnTo>
                  <a:pt x="74" y="354"/>
                </a:lnTo>
                <a:lnTo>
                  <a:pt x="68" y="352"/>
                </a:lnTo>
                <a:lnTo>
                  <a:pt x="68" y="352"/>
                </a:lnTo>
                <a:lnTo>
                  <a:pt x="64" y="348"/>
                </a:lnTo>
                <a:lnTo>
                  <a:pt x="64" y="348"/>
                </a:lnTo>
                <a:lnTo>
                  <a:pt x="62" y="342"/>
                </a:lnTo>
                <a:lnTo>
                  <a:pt x="62" y="342"/>
                </a:lnTo>
                <a:lnTo>
                  <a:pt x="58" y="338"/>
                </a:lnTo>
                <a:lnTo>
                  <a:pt x="58" y="338"/>
                </a:lnTo>
                <a:lnTo>
                  <a:pt x="54" y="334"/>
                </a:lnTo>
                <a:lnTo>
                  <a:pt x="54" y="334"/>
                </a:lnTo>
                <a:lnTo>
                  <a:pt x="48" y="332"/>
                </a:lnTo>
                <a:lnTo>
                  <a:pt x="48" y="332"/>
                </a:lnTo>
                <a:lnTo>
                  <a:pt x="46" y="328"/>
                </a:lnTo>
                <a:lnTo>
                  <a:pt x="46" y="326"/>
                </a:lnTo>
                <a:lnTo>
                  <a:pt x="46" y="326"/>
                </a:lnTo>
                <a:lnTo>
                  <a:pt x="40" y="322"/>
                </a:lnTo>
                <a:lnTo>
                  <a:pt x="40" y="322"/>
                </a:lnTo>
                <a:lnTo>
                  <a:pt x="40" y="316"/>
                </a:lnTo>
                <a:lnTo>
                  <a:pt x="40" y="316"/>
                </a:lnTo>
                <a:lnTo>
                  <a:pt x="34" y="312"/>
                </a:lnTo>
                <a:lnTo>
                  <a:pt x="34" y="312"/>
                </a:lnTo>
                <a:lnTo>
                  <a:pt x="30" y="308"/>
                </a:lnTo>
                <a:lnTo>
                  <a:pt x="30" y="308"/>
                </a:lnTo>
                <a:lnTo>
                  <a:pt x="30" y="306"/>
                </a:lnTo>
                <a:lnTo>
                  <a:pt x="30" y="302"/>
                </a:lnTo>
                <a:lnTo>
                  <a:pt x="30" y="302"/>
                </a:lnTo>
                <a:lnTo>
                  <a:pt x="24" y="298"/>
                </a:lnTo>
                <a:lnTo>
                  <a:pt x="24" y="298"/>
                </a:lnTo>
                <a:lnTo>
                  <a:pt x="24" y="292"/>
                </a:lnTo>
                <a:lnTo>
                  <a:pt x="24" y="292"/>
                </a:lnTo>
                <a:lnTo>
                  <a:pt x="20" y="288"/>
                </a:lnTo>
                <a:lnTo>
                  <a:pt x="20" y="288"/>
                </a:lnTo>
                <a:lnTo>
                  <a:pt x="18" y="282"/>
                </a:lnTo>
                <a:lnTo>
                  <a:pt x="18" y="282"/>
                </a:lnTo>
                <a:lnTo>
                  <a:pt x="14" y="278"/>
                </a:lnTo>
                <a:lnTo>
                  <a:pt x="14" y="278"/>
                </a:lnTo>
                <a:lnTo>
                  <a:pt x="12" y="272"/>
                </a:lnTo>
                <a:lnTo>
                  <a:pt x="12" y="272"/>
                </a:lnTo>
                <a:lnTo>
                  <a:pt x="12" y="268"/>
                </a:lnTo>
                <a:lnTo>
                  <a:pt x="12" y="266"/>
                </a:lnTo>
                <a:lnTo>
                  <a:pt x="12" y="266"/>
                </a:lnTo>
                <a:lnTo>
                  <a:pt x="10" y="264"/>
                </a:lnTo>
                <a:lnTo>
                  <a:pt x="8" y="260"/>
                </a:lnTo>
                <a:lnTo>
                  <a:pt x="8" y="260"/>
                </a:lnTo>
                <a:lnTo>
                  <a:pt x="8" y="254"/>
                </a:lnTo>
                <a:lnTo>
                  <a:pt x="8" y="254"/>
                </a:lnTo>
                <a:lnTo>
                  <a:pt x="8" y="248"/>
                </a:lnTo>
                <a:lnTo>
                  <a:pt x="8" y="248"/>
                </a:lnTo>
                <a:lnTo>
                  <a:pt x="6" y="244"/>
                </a:lnTo>
                <a:lnTo>
                  <a:pt x="6" y="244"/>
                </a:lnTo>
                <a:lnTo>
                  <a:pt x="2" y="238"/>
                </a:lnTo>
                <a:lnTo>
                  <a:pt x="2" y="238"/>
                </a:lnTo>
                <a:lnTo>
                  <a:pt x="2" y="232"/>
                </a:lnTo>
                <a:lnTo>
                  <a:pt x="2" y="232"/>
                </a:lnTo>
                <a:lnTo>
                  <a:pt x="2" y="226"/>
                </a:lnTo>
                <a:lnTo>
                  <a:pt x="2" y="226"/>
                </a:lnTo>
                <a:lnTo>
                  <a:pt x="2" y="220"/>
                </a:lnTo>
                <a:lnTo>
                  <a:pt x="2" y="220"/>
                </a:lnTo>
                <a:lnTo>
                  <a:pt x="0" y="214"/>
                </a:lnTo>
                <a:lnTo>
                  <a:pt x="0" y="214"/>
                </a:lnTo>
                <a:lnTo>
                  <a:pt x="0" y="210"/>
                </a:lnTo>
                <a:lnTo>
                  <a:pt x="0" y="210"/>
                </a:lnTo>
                <a:lnTo>
                  <a:pt x="0" y="204"/>
                </a:lnTo>
                <a:lnTo>
                  <a:pt x="0" y="204"/>
                </a:lnTo>
                <a:lnTo>
                  <a:pt x="2" y="198"/>
                </a:lnTo>
                <a:lnTo>
                  <a:pt x="2" y="198"/>
                </a:lnTo>
                <a:lnTo>
                  <a:pt x="0" y="194"/>
                </a:lnTo>
                <a:lnTo>
                  <a:pt x="0" y="192"/>
                </a:lnTo>
                <a:lnTo>
                  <a:pt x="0" y="192"/>
                </a:lnTo>
                <a:lnTo>
                  <a:pt x="0" y="186"/>
                </a:lnTo>
                <a:lnTo>
                  <a:pt x="0" y="186"/>
                </a:lnTo>
                <a:lnTo>
                  <a:pt x="2" y="180"/>
                </a:lnTo>
                <a:lnTo>
                  <a:pt x="2" y="180"/>
                </a:lnTo>
                <a:lnTo>
                  <a:pt x="2" y="174"/>
                </a:lnTo>
                <a:lnTo>
                  <a:pt x="2" y="174"/>
                </a:lnTo>
                <a:lnTo>
                  <a:pt x="2" y="168"/>
                </a:lnTo>
                <a:lnTo>
                  <a:pt x="2" y="168"/>
                </a:lnTo>
                <a:lnTo>
                  <a:pt x="2" y="162"/>
                </a:lnTo>
                <a:lnTo>
                  <a:pt x="2" y="162"/>
                </a:lnTo>
                <a:lnTo>
                  <a:pt x="6" y="158"/>
                </a:lnTo>
                <a:lnTo>
                  <a:pt x="6" y="158"/>
                </a:lnTo>
                <a:lnTo>
                  <a:pt x="4" y="150"/>
                </a:lnTo>
                <a:lnTo>
                  <a:pt x="4" y="150"/>
                </a:lnTo>
                <a:lnTo>
                  <a:pt x="8" y="148"/>
                </a:lnTo>
                <a:lnTo>
                  <a:pt x="10" y="146"/>
                </a:lnTo>
                <a:lnTo>
                  <a:pt x="10" y="146"/>
                </a:lnTo>
                <a:lnTo>
                  <a:pt x="10" y="140"/>
                </a:lnTo>
                <a:lnTo>
                  <a:pt x="10" y="140"/>
                </a:lnTo>
                <a:lnTo>
                  <a:pt x="10" y="134"/>
                </a:lnTo>
                <a:lnTo>
                  <a:pt x="10" y="134"/>
                </a:lnTo>
                <a:lnTo>
                  <a:pt x="14" y="130"/>
                </a:lnTo>
                <a:lnTo>
                  <a:pt x="14" y="130"/>
                </a:lnTo>
                <a:lnTo>
                  <a:pt x="16" y="124"/>
                </a:lnTo>
                <a:lnTo>
                  <a:pt x="16" y="124"/>
                </a:lnTo>
                <a:lnTo>
                  <a:pt x="18" y="118"/>
                </a:lnTo>
                <a:lnTo>
                  <a:pt x="18" y="118"/>
                </a:lnTo>
                <a:lnTo>
                  <a:pt x="18" y="112"/>
                </a:lnTo>
                <a:lnTo>
                  <a:pt x="18" y="112"/>
                </a:lnTo>
                <a:lnTo>
                  <a:pt x="22" y="110"/>
                </a:lnTo>
                <a:lnTo>
                  <a:pt x="24" y="108"/>
                </a:lnTo>
                <a:lnTo>
                  <a:pt x="24" y="108"/>
                </a:lnTo>
                <a:lnTo>
                  <a:pt x="28" y="104"/>
                </a:lnTo>
                <a:lnTo>
                  <a:pt x="28" y="104"/>
                </a:lnTo>
                <a:lnTo>
                  <a:pt x="30" y="98"/>
                </a:lnTo>
                <a:lnTo>
                  <a:pt x="30" y="98"/>
                </a:lnTo>
                <a:lnTo>
                  <a:pt x="32" y="92"/>
                </a:lnTo>
                <a:lnTo>
                  <a:pt x="32" y="92"/>
                </a:lnTo>
                <a:lnTo>
                  <a:pt x="36" y="88"/>
                </a:lnTo>
                <a:lnTo>
                  <a:pt x="36" y="88"/>
                </a:lnTo>
                <a:lnTo>
                  <a:pt x="38" y="84"/>
                </a:lnTo>
                <a:lnTo>
                  <a:pt x="38" y="84"/>
                </a:lnTo>
                <a:lnTo>
                  <a:pt x="42" y="78"/>
                </a:lnTo>
                <a:lnTo>
                  <a:pt x="42" y="78"/>
                </a:lnTo>
                <a:lnTo>
                  <a:pt x="44" y="76"/>
                </a:lnTo>
                <a:lnTo>
                  <a:pt x="46" y="76"/>
                </a:lnTo>
                <a:lnTo>
                  <a:pt x="46" y="76"/>
                </a:lnTo>
                <a:lnTo>
                  <a:pt x="50" y="70"/>
                </a:lnTo>
                <a:lnTo>
                  <a:pt x="50" y="70"/>
                </a:lnTo>
                <a:lnTo>
                  <a:pt x="54" y="66"/>
                </a:lnTo>
                <a:lnTo>
                  <a:pt x="54" y="66"/>
                </a:lnTo>
                <a:lnTo>
                  <a:pt x="56" y="64"/>
                </a:lnTo>
                <a:lnTo>
                  <a:pt x="56" y="60"/>
                </a:lnTo>
                <a:lnTo>
                  <a:pt x="56" y="60"/>
                </a:lnTo>
                <a:lnTo>
                  <a:pt x="62" y="58"/>
                </a:lnTo>
                <a:lnTo>
                  <a:pt x="62" y="58"/>
                </a:lnTo>
                <a:lnTo>
                  <a:pt x="66" y="52"/>
                </a:lnTo>
                <a:lnTo>
                  <a:pt x="66" y="52"/>
                </a:lnTo>
                <a:lnTo>
                  <a:pt x="70" y="50"/>
                </a:lnTo>
                <a:lnTo>
                  <a:pt x="70" y="50"/>
                </a:lnTo>
                <a:lnTo>
                  <a:pt x="76" y="48"/>
                </a:lnTo>
                <a:lnTo>
                  <a:pt x="76" y="48"/>
                </a:lnTo>
                <a:lnTo>
                  <a:pt x="80" y="44"/>
                </a:lnTo>
                <a:lnTo>
                  <a:pt x="80" y="44"/>
                </a:lnTo>
                <a:lnTo>
                  <a:pt x="82" y="40"/>
                </a:lnTo>
                <a:lnTo>
                  <a:pt x="82" y="38"/>
                </a:lnTo>
                <a:lnTo>
                  <a:pt x="82" y="38"/>
                </a:lnTo>
                <a:lnTo>
                  <a:pt x="88" y="36"/>
                </a:lnTo>
                <a:lnTo>
                  <a:pt x="88" y="36"/>
                </a:lnTo>
                <a:lnTo>
                  <a:pt x="94" y="32"/>
                </a:lnTo>
                <a:lnTo>
                  <a:pt x="94" y="32"/>
                </a:lnTo>
                <a:lnTo>
                  <a:pt x="98" y="30"/>
                </a:lnTo>
                <a:lnTo>
                  <a:pt x="98" y="30"/>
                </a:lnTo>
                <a:lnTo>
                  <a:pt x="104" y="26"/>
                </a:lnTo>
                <a:lnTo>
                  <a:pt x="104" y="26"/>
                </a:lnTo>
                <a:lnTo>
                  <a:pt x="108" y="22"/>
                </a:lnTo>
                <a:lnTo>
                  <a:pt x="108" y="22"/>
                </a:lnTo>
                <a:lnTo>
                  <a:pt x="112" y="22"/>
                </a:lnTo>
                <a:lnTo>
                  <a:pt x="114" y="22"/>
                </a:lnTo>
                <a:lnTo>
                  <a:pt x="114" y="22"/>
                </a:lnTo>
                <a:lnTo>
                  <a:pt x="120" y="20"/>
                </a:lnTo>
                <a:lnTo>
                  <a:pt x="120" y="20"/>
                </a:lnTo>
                <a:lnTo>
                  <a:pt x="124" y="16"/>
                </a:lnTo>
                <a:lnTo>
                  <a:pt x="124" y="16"/>
                </a:lnTo>
                <a:lnTo>
                  <a:pt x="130" y="14"/>
                </a:lnTo>
                <a:lnTo>
                  <a:pt x="130" y="14"/>
                </a:lnTo>
                <a:lnTo>
                  <a:pt x="134" y="10"/>
                </a:lnTo>
                <a:lnTo>
                  <a:pt x="134" y="10"/>
                </a:lnTo>
                <a:lnTo>
                  <a:pt x="140" y="10"/>
                </a:lnTo>
                <a:lnTo>
                  <a:pt x="140" y="10"/>
                </a:lnTo>
                <a:lnTo>
                  <a:pt x="146" y="10"/>
                </a:lnTo>
                <a:lnTo>
                  <a:pt x="146" y="10"/>
                </a:lnTo>
                <a:lnTo>
                  <a:pt x="148" y="8"/>
                </a:lnTo>
                <a:lnTo>
                  <a:pt x="152" y="6"/>
                </a:lnTo>
                <a:lnTo>
                  <a:pt x="152" y="6"/>
                </a:lnTo>
                <a:lnTo>
                  <a:pt x="154" y="6"/>
                </a:lnTo>
                <a:lnTo>
                  <a:pt x="158" y="6"/>
                </a:lnTo>
                <a:lnTo>
                  <a:pt x="158" y="6"/>
                </a:lnTo>
                <a:lnTo>
                  <a:pt x="164" y="6"/>
                </a:lnTo>
                <a:lnTo>
                  <a:pt x="164" y="6"/>
                </a:lnTo>
                <a:lnTo>
                  <a:pt x="168" y="4"/>
                </a:lnTo>
                <a:lnTo>
                  <a:pt x="168" y="4"/>
                </a:lnTo>
                <a:lnTo>
                  <a:pt x="174" y="4"/>
                </a:lnTo>
                <a:lnTo>
                  <a:pt x="174" y="4"/>
                </a:lnTo>
                <a:lnTo>
                  <a:pt x="178" y="2"/>
                </a:lnTo>
                <a:lnTo>
                  <a:pt x="180" y="0"/>
                </a:lnTo>
                <a:lnTo>
                  <a:pt x="180" y="0"/>
                </a:lnTo>
                <a:lnTo>
                  <a:pt x="186" y="0"/>
                </a:lnTo>
                <a:lnTo>
                  <a:pt x="186" y="0"/>
                </a:lnTo>
                <a:lnTo>
                  <a:pt x="192" y="0"/>
                </a:lnTo>
                <a:lnTo>
                  <a:pt x="192" y="0"/>
                </a:lnTo>
                <a:lnTo>
                  <a:pt x="198" y="0"/>
                </a:lnTo>
                <a:lnTo>
                  <a:pt x="198" y="0"/>
                </a:lnTo>
                <a:lnTo>
                  <a:pt x="200" y="2"/>
                </a:lnTo>
                <a:lnTo>
                  <a:pt x="204" y="2"/>
                </a:lnTo>
                <a:lnTo>
                  <a:pt x="204" y="2"/>
                </a:lnTo>
                <a:lnTo>
                  <a:pt x="210" y="2"/>
                </a:lnTo>
                <a:lnTo>
                  <a:pt x="210" y="2"/>
                </a:lnTo>
                <a:lnTo>
                  <a:pt x="216" y="2"/>
                </a:lnTo>
                <a:lnTo>
                  <a:pt x="216" y="2"/>
                </a:lnTo>
                <a:lnTo>
                  <a:pt x="220" y="2"/>
                </a:lnTo>
                <a:lnTo>
                  <a:pt x="220" y="2"/>
                </a:lnTo>
                <a:lnTo>
                  <a:pt x="226" y="2"/>
                </a:lnTo>
                <a:lnTo>
                  <a:pt x="226" y="2"/>
                </a:lnTo>
                <a:lnTo>
                  <a:pt x="230" y="4"/>
                </a:lnTo>
                <a:lnTo>
                  <a:pt x="232" y="6"/>
                </a:lnTo>
                <a:lnTo>
                  <a:pt x="232" y="6"/>
                </a:lnTo>
                <a:lnTo>
                  <a:pt x="238" y="6"/>
                </a:lnTo>
                <a:lnTo>
                  <a:pt x="238" y="6"/>
                </a:lnTo>
                <a:lnTo>
                  <a:pt x="240" y="6"/>
                </a:lnTo>
                <a:lnTo>
                  <a:pt x="244" y="4"/>
                </a:lnTo>
                <a:lnTo>
                  <a:pt x="244" y="4"/>
                </a:lnTo>
                <a:lnTo>
                  <a:pt x="250" y="6"/>
                </a:lnTo>
                <a:lnTo>
                  <a:pt x="250" y="6"/>
                </a:lnTo>
                <a:lnTo>
                  <a:pt x="254" y="10"/>
                </a:lnTo>
                <a:lnTo>
                  <a:pt x="254" y="10"/>
                </a:lnTo>
                <a:lnTo>
                  <a:pt x="260" y="12"/>
                </a:lnTo>
                <a:lnTo>
                  <a:pt x="260" y="12"/>
                </a:lnTo>
                <a:lnTo>
                  <a:pt x="266" y="14"/>
                </a:lnTo>
                <a:lnTo>
                  <a:pt x="266" y="14"/>
                </a:lnTo>
                <a:lnTo>
                  <a:pt x="272" y="14"/>
                </a:lnTo>
                <a:lnTo>
                  <a:pt x="272" y="14"/>
                </a:lnTo>
                <a:lnTo>
                  <a:pt x="276" y="18"/>
                </a:lnTo>
                <a:lnTo>
                  <a:pt x="276" y="18"/>
                </a:lnTo>
                <a:lnTo>
                  <a:pt x="280" y="18"/>
                </a:lnTo>
                <a:lnTo>
                  <a:pt x="282" y="18"/>
                </a:lnTo>
                <a:lnTo>
                  <a:pt x="282" y="18"/>
                </a:lnTo>
                <a:lnTo>
                  <a:pt x="288" y="22"/>
                </a:lnTo>
                <a:lnTo>
                  <a:pt x="288" y="22"/>
                </a:lnTo>
                <a:lnTo>
                  <a:pt x="292" y="24"/>
                </a:lnTo>
                <a:lnTo>
                  <a:pt x="292" y="24"/>
                </a:lnTo>
                <a:lnTo>
                  <a:pt x="298" y="26"/>
                </a:lnTo>
                <a:lnTo>
                  <a:pt x="298" y="26"/>
                </a:lnTo>
                <a:lnTo>
                  <a:pt x="304" y="30"/>
                </a:lnTo>
                <a:lnTo>
                  <a:pt x="304" y="30"/>
                </a:lnTo>
                <a:lnTo>
                  <a:pt x="308" y="34"/>
                </a:lnTo>
                <a:lnTo>
                  <a:pt x="308" y="34"/>
                </a:lnTo>
                <a:lnTo>
                  <a:pt x="314" y="36"/>
                </a:lnTo>
                <a:lnTo>
                  <a:pt x="314" y="36"/>
                </a:lnTo>
                <a:lnTo>
                  <a:pt x="318" y="38"/>
                </a:lnTo>
                <a:lnTo>
                  <a:pt x="318" y="38"/>
                </a:lnTo>
                <a:lnTo>
                  <a:pt x="324" y="42"/>
                </a:lnTo>
                <a:lnTo>
                  <a:pt x="324" y="42"/>
                </a:lnTo>
                <a:lnTo>
                  <a:pt x="324" y="44"/>
                </a:lnTo>
                <a:lnTo>
                  <a:pt x="326" y="48"/>
                </a:lnTo>
                <a:lnTo>
                  <a:pt x="326" y="48"/>
                </a:lnTo>
                <a:lnTo>
                  <a:pt x="330" y="50"/>
                </a:lnTo>
                <a:lnTo>
                  <a:pt x="330" y="50"/>
                </a:lnTo>
                <a:lnTo>
                  <a:pt x="334" y="56"/>
                </a:lnTo>
                <a:lnTo>
                  <a:pt x="334" y="56"/>
                </a:lnTo>
                <a:lnTo>
                  <a:pt x="340" y="58"/>
                </a:lnTo>
                <a:lnTo>
                  <a:pt x="340" y="58"/>
                </a:lnTo>
                <a:lnTo>
                  <a:pt x="344" y="62"/>
                </a:lnTo>
                <a:lnTo>
                  <a:pt x="344" y="62"/>
                </a:lnTo>
                <a:lnTo>
                  <a:pt x="346" y="68"/>
                </a:lnTo>
                <a:lnTo>
                  <a:pt x="346" y="68"/>
                </a:lnTo>
                <a:lnTo>
                  <a:pt x="352" y="70"/>
                </a:lnTo>
                <a:lnTo>
                  <a:pt x="352" y="70"/>
                </a:lnTo>
                <a:lnTo>
                  <a:pt x="354" y="76"/>
                </a:lnTo>
                <a:lnTo>
                  <a:pt x="354" y="76"/>
                </a:lnTo>
                <a:lnTo>
                  <a:pt x="358" y="78"/>
                </a:lnTo>
                <a:lnTo>
                  <a:pt x="360" y="78"/>
                </a:lnTo>
                <a:lnTo>
                  <a:pt x="360" y="78"/>
                </a:lnTo>
                <a:lnTo>
                  <a:pt x="360" y="82"/>
                </a:lnTo>
                <a:lnTo>
                  <a:pt x="362" y="86"/>
                </a:lnTo>
                <a:lnTo>
                  <a:pt x="362" y="86"/>
                </a:lnTo>
                <a:lnTo>
                  <a:pt x="366" y="90"/>
                </a:lnTo>
                <a:lnTo>
                  <a:pt x="366" y="90"/>
                </a:lnTo>
                <a:lnTo>
                  <a:pt x="370" y="94"/>
                </a:lnTo>
                <a:lnTo>
                  <a:pt x="370" y="94"/>
                </a:lnTo>
                <a:lnTo>
                  <a:pt x="372" y="100"/>
                </a:lnTo>
                <a:lnTo>
                  <a:pt x="372" y="100"/>
                </a:lnTo>
                <a:lnTo>
                  <a:pt x="376" y="104"/>
                </a:lnTo>
                <a:lnTo>
                  <a:pt x="376" y="104"/>
                </a:lnTo>
                <a:lnTo>
                  <a:pt x="378" y="108"/>
                </a:lnTo>
                <a:lnTo>
                  <a:pt x="378" y="108"/>
                </a:lnTo>
                <a:lnTo>
                  <a:pt x="380" y="114"/>
                </a:lnTo>
                <a:lnTo>
                  <a:pt x="380" y="114"/>
                </a:lnTo>
                <a:lnTo>
                  <a:pt x="382" y="120"/>
                </a:lnTo>
                <a:lnTo>
                  <a:pt x="382" y="120"/>
                </a:lnTo>
                <a:lnTo>
                  <a:pt x="384" y="124"/>
                </a:lnTo>
                <a:lnTo>
                  <a:pt x="384" y="124"/>
                </a:lnTo>
                <a:lnTo>
                  <a:pt x="386" y="130"/>
                </a:lnTo>
                <a:lnTo>
                  <a:pt x="386" y="130"/>
                </a:lnTo>
                <a:lnTo>
                  <a:pt x="388" y="136"/>
                </a:lnTo>
                <a:lnTo>
                  <a:pt x="388" y="136"/>
                </a:lnTo>
                <a:lnTo>
                  <a:pt x="390" y="142"/>
                </a:lnTo>
                <a:lnTo>
                  <a:pt x="390" y="142"/>
                </a:lnTo>
                <a:lnTo>
                  <a:pt x="392" y="144"/>
                </a:lnTo>
                <a:lnTo>
                  <a:pt x="394" y="146"/>
                </a:lnTo>
                <a:lnTo>
                  <a:pt x="394" y="146"/>
                </a:lnTo>
                <a:lnTo>
                  <a:pt x="394" y="152"/>
                </a:lnTo>
                <a:lnTo>
                  <a:pt x="394" y="152"/>
                </a:lnTo>
                <a:lnTo>
                  <a:pt x="394" y="158"/>
                </a:lnTo>
                <a:lnTo>
                  <a:pt x="394" y="158"/>
                </a:lnTo>
                <a:lnTo>
                  <a:pt x="396" y="162"/>
                </a:lnTo>
                <a:lnTo>
                  <a:pt x="398" y="164"/>
                </a:lnTo>
                <a:lnTo>
                  <a:pt x="398" y="164"/>
                </a:lnTo>
                <a:lnTo>
                  <a:pt x="396" y="166"/>
                </a:lnTo>
                <a:lnTo>
                  <a:pt x="396" y="170"/>
                </a:lnTo>
                <a:lnTo>
                  <a:pt x="396" y="170"/>
                </a:lnTo>
                <a:lnTo>
                  <a:pt x="398" y="176"/>
                </a:lnTo>
                <a:lnTo>
                  <a:pt x="398" y="176"/>
                </a:lnTo>
                <a:close/>
              </a:path>
            </a:pathLst>
          </a:custGeom>
          <a:solidFill>
            <a:srgbClr val="F692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ja-JP" altLang="en-US" sz="3200" b="1" dirty="0">
              <a:solidFill>
                <a:schemeClr val="bg1"/>
              </a:solidFill>
            </a:endParaRPr>
          </a:p>
        </p:txBody>
      </p:sp>
      <p:grpSp>
        <p:nvGrpSpPr>
          <p:cNvPr id="23" name="グループ化 22"/>
          <p:cNvGrpSpPr/>
          <p:nvPr/>
        </p:nvGrpSpPr>
        <p:grpSpPr>
          <a:xfrm>
            <a:off x="2543261" y="7092604"/>
            <a:ext cx="4703174" cy="2487483"/>
            <a:chOff x="3134999" y="5808607"/>
            <a:chExt cx="4127201" cy="2152350"/>
          </a:xfrm>
        </p:grpSpPr>
        <p:sp>
          <p:nvSpPr>
            <p:cNvPr id="16" name="角丸四角形 15"/>
            <p:cNvSpPr/>
            <p:nvPr/>
          </p:nvSpPr>
          <p:spPr>
            <a:xfrm>
              <a:off x="3134999" y="5808607"/>
              <a:ext cx="4127201" cy="2152350"/>
            </a:xfrm>
            <a:prstGeom prst="roundRect">
              <a:avLst>
                <a:gd name="adj" fmla="val 6360"/>
              </a:avLst>
            </a:prstGeom>
            <a:solidFill>
              <a:schemeClr val="accent4">
                <a:lumMod val="20000"/>
                <a:lumOff val="80000"/>
              </a:schemeClr>
            </a:solidFill>
            <a:ln w="76200">
              <a:solidFill>
                <a:srgbClr val="DF4A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p:cNvSpPr txBox="1"/>
            <p:nvPr/>
          </p:nvSpPr>
          <p:spPr>
            <a:xfrm>
              <a:off x="3278813" y="6077123"/>
              <a:ext cx="3868737" cy="882066"/>
            </a:xfrm>
            <a:prstGeom prst="rect">
              <a:avLst/>
            </a:prstGeom>
            <a:noFill/>
          </p:spPr>
          <p:txBody>
            <a:bodyPr wrap="square" rtlCol="0">
              <a:spAutoFit/>
            </a:bodyPr>
            <a:lstStyle/>
            <a:p>
              <a:r>
                <a:rPr lang="ja-JP" altLang="en-US" sz="1100" dirty="0">
                  <a:solidFill>
                    <a:srgbClr val="752E27"/>
                  </a:solidFill>
                  <a:latin typeface="メイリオ" panose="020B0604030504040204" pitchFamily="50" charset="-128"/>
                  <a:ea typeface="メイリオ" panose="020B0604030504040204" pitchFamily="50" charset="-128"/>
                  <a:cs typeface="メイリオ" panose="020B0604030504040204" pitchFamily="50" charset="-128"/>
                </a:rPr>
                <a:t>病院にて動物看護師として９年間従事。看護師業務とともにしつけ方教室や行動問題のカウンセリングなどを行う。</a:t>
              </a:r>
              <a:r>
                <a:rPr lang="en-US" altLang="ja-JP" sz="1100" dirty="0">
                  <a:solidFill>
                    <a:srgbClr val="752E27"/>
                  </a:solidFill>
                  <a:latin typeface="メイリオ" panose="020B0604030504040204" pitchFamily="50" charset="-128"/>
                  <a:ea typeface="メイリオ" panose="020B0604030504040204" pitchFamily="50" charset="-128"/>
                  <a:cs typeface="メイリオ" panose="020B0604030504040204" pitchFamily="50" charset="-128"/>
                </a:rPr>
                <a:t>2002</a:t>
              </a:r>
              <a:r>
                <a:rPr lang="ja-JP" altLang="en-US" sz="1100" dirty="0">
                  <a:solidFill>
                    <a:srgbClr val="752E27"/>
                  </a:solidFill>
                  <a:latin typeface="メイリオ" panose="020B0604030504040204" pitchFamily="50" charset="-128"/>
                  <a:ea typeface="メイリオ" panose="020B0604030504040204" pitchFamily="50" charset="-128"/>
                  <a:cs typeface="メイリオ" panose="020B0604030504040204" pitchFamily="50" charset="-128"/>
                </a:rPr>
                <a:t>年に「人と動物が幸せな暮らし」ができるようにサポートの場として「</a:t>
              </a:r>
              <a:r>
                <a:rPr lang="ja-JP" altLang="en-US" sz="1100" dirty="0" err="1">
                  <a:solidFill>
                    <a:srgbClr val="752E27"/>
                  </a:solidFill>
                  <a:latin typeface="メイリオ" panose="020B0604030504040204" pitchFamily="50" charset="-128"/>
                  <a:ea typeface="メイリオ" panose="020B0604030504040204" pitchFamily="50" charset="-128"/>
                  <a:cs typeface="メイリオ" panose="020B0604030504040204" pitchFamily="50" charset="-128"/>
                </a:rPr>
                <a:t>け</a:t>
              </a:r>
              <a:r>
                <a:rPr lang="ja-JP" altLang="en-US" sz="1100" dirty="0">
                  <a:solidFill>
                    <a:srgbClr val="752E27"/>
                  </a:solidFill>
                  <a:latin typeface="メイリオ" panose="020B0604030504040204" pitchFamily="50" charset="-128"/>
                  <a:ea typeface="メイリオ" panose="020B0604030504040204" pitchFamily="50" charset="-128"/>
                  <a:cs typeface="メイリオ" panose="020B0604030504040204" pitchFamily="50" charset="-128"/>
                </a:rPr>
                <a:t>あかんぱにー」を設立。現在は、子犬の心を豊かにするための教室や「幸せに暮らすため」のしつけ方教室、オンラインスクール、食事や栄養のアドバイスを実施。</a:t>
              </a:r>
              <a:endParaRPr lang="en-US" altLang="ja-JP" sz="1100" dirty="0">
                <a:solidFill>
                  <a:srgbClr val="752E27"/>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58" name="テキスト ボックス 357"/>
            <p:cNvSpPr txBox="1"/>
            <p:nvPr/>
          </p:nvSpPr>
          <p:spPr>
            <a:xfrm>
              <a:off x="3226767" y="7340732"/>
              <a:ext cx="1369726" cy="307777"/>
            </a:xfrm>
            <a:prstGeom prst="rect">
              <a:avLst/>
            </a:prstGeom>
            <a:noFill/>
          </p:spPr>
          <p:txBody>
            <a:bodyPr wrap="square" rtlCol="0">
              <a:spAutoFit/>
            </a:bodyPr>
            <a:lstStyle/>
            <a:p>
              <a:r>
                <a:rPr kumimoji="1" lang="ja-JP" altLang="en-US" sz="1400" b="1" dirty="0">
                  <a:solidFill>
                    <a:srgbClr val="DF4A0F"/>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400" b="1" dirty="0">
                  <a:solidFill>
                    <a:srgbClr val="752E27"/>
                  </a:solidFill>
                  <a:latin typeface="メイリオ" panose="020B0604030504040204" pitchFamily="50" charset="-128"/>
                  <a:ea typeface="メイリオ" panose="020B0604030504040204" pitchFamily="50" charset="-128"/>
                  <a:cs typeface="メイリオ" panose="020B0604030504040204" pitchFamily="50" charset="-128"/>
                </a:rPr>
                <a:t>持ち物</a:t>
              </a:r>
            </a:p>
          </p:txBody>
        </p:sp>
        <p:cxnSp>
          <p:nvCxnSpPr>
            <p:cNvPr id="22" name="直線コネクタ 21"/>
            <p:cNvCxnSpPr/>
            <p:nvPr/>
          </p:nvCxnSpPr>
          <p:spPr>
            <a:xfrm>
              <a:off x="3326974" y="7309738"/>
              <a:ext cx="3678903" cy="0"/>
            </a:xfrm>
            <a:prstGeom prst="line">
              <a:avLst/>
            </a:prstGeom>
            <a:ln w="12700">
              <a:solidFill>
                <a:srgbClr val="DF4A0F"/>
              </a:solidFill>
              <a:prstDash val="sysDot"/>
            </a:ln>
          </p:spPr>
          <p:style>
            <a:lnRef idx="1">
              <a:schemeClr val="accent1"/>
            </a:lnRef>
            <a:fillRef idx="0">
              <a:schemeClr val="accent1"/>
            </a:fillRef>
            <a:effectRef idx="0">
              <a:schemeClr val="accent1"/>
            </a:effectRef>
            <a:fontRef idx="minor">
              <a:schemeClr val="tx1"/>
            </a:fontRef>
          </p:style>
        </p:cxnSp>
      </p:grpSp>
      <p:sp>
        <p:nvSpPr>
          <p:cNvPr id="3" name="正方形/長方形 2"/>
          <p:cNvSpPr/>
          <p:nvPr/>
        </p:nvSpPr>
        <p:spPr>
          <a:xfrm>
            <a:off x="-289504" y="395722"/>
            <a:ext cx="8095289" cy="1180464"/>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scene3d>
              <a:camera prst="orthographicFront"/>
              <a:lightRig rig="soft" dir="t">
                <a:rot lat="0" lon="0" rev="15600000"/>
              </a:lightRig>
            </a:scene3d>
            <a:sp3d extrusionH="57150" prstMaterial="softEdge">
              <a:bevelT w="25400" h="38100"/>
            </a:sp3d>
          </a:bodyPr>
          <a:lstStyle/>
          <a:p>
            <a:pPr algn="ctr"/>
            <a:r>
              <a:rPr kumimoji="1" lang="ja-JP" altLang="en-US" sz="4400" b="1" dirty="0">
                <a:ln/>
                <a:solidFill>
                  <a:srgbClr val="752E27"/>
                </a:solidFill>
                <a:latin typeface="HGP創英角ﾎﾟｯﾌﾟ体" panose="040B0A00000000000000" pitchFamily="50" charset="-128"/>
                <a:ea typeface="HGP創英角ﾎﾟｯﾌﾟ体" panose="040B0A00000000000000" pitchFamily="50" charset="-128"/>
              </a:rPr>
              <a:t>沼田市</a:t>
            </a:r>
            <a:r>
              <a:rPr kumimoji="1" lang="ja-JP" altLang="en-US" sz="4200" b="1" dirty="0">
                <a:ln/>
                <a:solidFill>
                  <a:srgbClr val="752E27"/>
                </a:solidFill>
                <a:latin typeface="HGP創英角ﾎﾟｯﾌﾟ体" panose="040B0A00000000000000" pitchFamily="50" charset="-128"/>
                <a:ea typeface="HGP創英角ﾎﾟｯﾌﾟ体" panose="040B0A00000000000000" pitchFamily="50" charset="-128"/>
              </a:rPr>
              <a:t>ペットマナー</a:t>
            </a:r>
            <a:r>
              <a:rPr kumimoji="1" lang="ja-JP" altLang="en-US" sz="4400" b="1" dirty="0">
                <a:ln/>
                <a:solidFill>
                  <a:srgbClr val="752E27"/>
                </a:solidFill>
                <a:latin typeface="HGP創英角ﾎﾟｯﾌﾟ体" panose="040B0A00000000000000" pitchFamily="50" charset="-128"/>
                <a:ea typeface="HGP創英角ﾎﾟｯﾌﾟ体" panose="040B0A00000000000000" pitchFamily="50" charset="-128"/>
              </a:rPr>
              <a:t>教室</a:t>
            </a:r>
          </a:p>
        </p:txBody>
      </p:sp>
      <p:sp>
        <p:nvSpPr>
          <p:cNvPr id="6" name="正方形/長方形 5"/>
          <p:cNvSpPr/>
          <p:nvPr/>
        </p:nvSpPr>
        <p:spPr>
          <a:xfrm>
            <a:off x="823953" y="2861892"/>
            <a:ext cx="1951016" cy="760355"/>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2400" b="1" dirty="0">
                <a:solidFill>
                  <a:schemeClr val="bg1"/>
                </a:solidFill>
                <a:latin typeface="HGP創英角ﾎﾟｯﾌﾟ体" panose="040B0A00000000000000" pitchFamily="50" charset="-128"/>
                <a:ea typeface="HGP創英角ﾎﾟｯﾌﾟ体" panose="040B0A00000000000000" pitchFamily="50" charset="-128"/>
              </a:rPr>
              <a:t>参加費無料</a:t>
            </a:r>
          </a:p>
        </p:txBody>
      </p:sp>
      <p:sp>
        <p:nvSpPr>
          <p:cNvPr id="368" name="角丸四角形 367"/>
          <p:cNvSpPr/>
          <p:nvPr/>
        </p:nvSpPr>
        <p:spPr>
          <a:xfrm>
            <a:off x="186600" y="3910058"/>
            <a:ext cx="901513" cy="610379"/>
          </a:xfrm>
          <a:prstGeom prst="roundRect">
            <a:avLst>
              <a:gd name="adj" fmla="val 33031"/>
            </a:avLst>
          </a:prstGeom>
          <a:solidFill>
            <a:srgbClr val="752E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69" name="テキスト ボックス 368"/>
          <p:cNvSpPr txBox="1"/>
          <p:nvPr/>
        </p:nvSpPr>
        <p:spPr>
          <a:xfrm>
            <a:off x="231740" y="4027020"/>
            <a:ext cx="856373" cy="461665"/>
          </a:xfrm>
          <a:prstGeom prst="rect">
            <a:avLst/>
          </a:prstGeom>
          <a:noFill/>
        </p:spPr>
        <p:txBody>
          <a:bodyPr wrap="square" rtlCol="0">
            <a:spAutoFit/>
          </a:bodyPr>
          <a:lstStyle/>
          <a:p>
            <a:pPr algn="ctr"/>
            <a:r>
              <a:rPr kumimoji="1" lang="ja-JP" altLang="en-US" sz="2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場所</a:t>
            </a:r>
          </a:p>
        </p:txBody>
      </p:sp>
      <p:sp>
        <p:nvSpPr>
          <p:cNvPr id="370" name="テキスト プレースホルダー 411"/>
          <p:cNvSpPr>
            <a:spLocks noGrp="1"/>
          </p:cNvSpPr>
          <p:nvPr>
            <p:ph type="body" sz="quarter" idx="21"/>
          </p:nvPr>
        </p:nvSpPr>
        <p:spPr>
          <a:xfrm>
            <a:off x="1106489" y="3848794"/>
            <a:ext cx="6544773" cy="714328"/>
          </a:xfrm>
        </p:spPr>
        <p:txBody>
          <a:bodyPr/>
          <a:lstStyle/>
          <a:p>
            <a:r>
              <a:rPr kumimoji="1" lang="ja-JP" altLang="en-US" sz="2800" dirty="0"/>
              <a:t>沼田公園　南側グラウンド</a:t>
            </a:r>
            <a:endParaRPr kumimoji="1" lang="en-US" altLang="ja-JP" sz="2800" dirty="0"/>
          </a:p>
        </p:txBody>
      </p:sp>
      <p:sp>
        <p:nvSpPr>
          <p:cNvPr id="372" name="正方形/長方形 371"/>
          <p:cNvSpPr/>
          <p:nvPr/>
        </p:nvSpPr>
        <p:spPr>
          <a:xfrm>
            <a:off x="-236894" y="1775863"/>
            <a:ext cx="3669287" cy="864058"/>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scene3d>
              <a:camera prst="orthographicFront"/>
              <a:lightRig rig="soft" dir="t">
                <a:rot lat="0" lon="0" rev="15600000"/>
              </a:lightRig>
            </a:scene3d>
            <a:sp3d extrusionH="57150" prstMaterial="softEdge">
              <a:bevelT w="25400" h="38100"/>
            </a:sp3d>
          </a:bodyPr>
          <a:lstStyle/>
          <a:p>
            <a:pPr algn="ctr"/>
            <a:r>
              <a:rPr kumimoji="1" lang="ja-JP" altLang="en-US" sz="3600" b="1" dirty="0">
                <a:ln/>
                <a:solidFill>
                  <a:schemeClr val="bg1"/>
                </a:solidFill>
                <a:latin typeface="HGP創英角ﾎﾟｯﾌﾟ体" panose="040B0A00000000000000" pitchFamily="50" charset="-128"/>
                <a:ea typeface="HGP創英角ﾎﾟｯﾌﾟ体" panose="040B0A00000000000000" pitchFamily="50" charset="-128"/>
              </a:rPr>
              <a:t>１０</a:t>
            </a:r>
            <a:r>
              <a:rPr kumimoji="1" lang="en-US" altLang="ja-JP" sz="3600" b="1" dirty="0">
                <a:ln/>
                <a:solidFill>
                  <a:schemeClr val="bg1"/>
                </a:solidFill>
                <a:latin typeface="HGP創英角ﾎﾟｯﾌﾟ体" panose="040B0A00000000000000" pitchFamily="50" charset="-128"/>
                <a:ea typeface="HGP創英角ﾎﾟｯﾌﾟ体" panose="040B0A00000000000000" pitchFamily="50" charset="-128"/>
              </a:rPr>
              <a:t>/</a:t>
            </a:r>
            <a:r>
              <a:rPr kumimoji="1" lang="ja-JP" altLang="en-US" sz="3600" b="1" dirty="0">
                <a:ln/>
                <a:solidFill>
                  <a:schemeClr val="bg1"/>
                </a:solidFill>
                <a:latin typeface="HGP創英角ﾎﾟｯﾌﾟ体" panose="040B0A00000000000000" pitchFamily="50" charset="-128"/>
                <a:ea typeface="HGP創英角ﾎﾟｯﾌﾟ体" panose="040B0A00000000000000" pitchFamily="50" charset="-128"/>
              </a:rPr>
              <a:t>３</a:t>
            </a:r>
            <a:r>
              <a:rPr kumimoji="1" lang="ja-JP" altLang="en-US" sz="2400" b="1" dirty="0">
                <a:ln/>
                <a:solidFill>
                  <a:schemeClr val="bg1"/>
                </a:solidFill>
                <a:latin typeface="HGP創英角ﾎﾟｯﾌﾟ体" panose="040B0A00000000000000" pitchFamily="50" charset="-128"/>
                <a:ea typeface="HGP創英角ﾎﾟｯﾌﾟ体" panose="040B0A00000000000000" pitchFamily="50" charset="-128"/>
              </a:rPr>
              <a:t>（土）</a:t>
            </a:r>
          </a:p>
        </p:txBody>
      </p:sp>
      <p:sp>
        <p:nvSpPr>
          <p:cNvPr id="382" name="テキスト プレースホルダー 218"/>
          <p:cNvSpPr>
            <a:spLocks noGrp="1"/>
          </p:cNvSpPr>
          <p:nvPr>
            <p:ph type="body" sz="quarter" idx="20"/>
          </p:nvPr>
        </p:nvSpPr>
        <p:spPr>
          <a:xfrm>
            <a:off x="553792" y="9643162"/>
            <a:ext cx="6592122" cy="554695"/>
          </a:xfrm>
        </p:spPr>
        <p:txBody>
          <a:bodyPr/>
          <a:lstStyle/>
          <a:p>
            <a:r>
              <a:rPr kumimoji="1" lang="en-US" altLang="ja-JP" dirty="0"/>
              <a:t>※</a:t>
            </a:r>
            <a:r>
              <a:rPr kumimoji="1" lang="ja-JP" altLang="en-US" dirty="0"/>
              <a:t>注意事項：</a:t>
            </a:r>
            <a:r>
              <a:rPr kumimoji="1" lang="ja-JP" altLang="en-US" dirty="0" err="1"/>
              <a:t>わんちゃんが</a:t>
            </a:r>
            <a:r>
              <a:rPr kumimoji="1" lang="ja-JP" altLang="en-US" dirty="0"/>
              <a:t>以下に当てはまる場合、申込みをお断りする場合がございます。</a:t>
            </a:r>
            <a:endParaRPr kumimoji="1" lang="en-US" altLang="ja-JP" dirty="0"/>
          </a:p>
          <a:p>
            <a:r>
              <a:rPr kumimoji="1" lang="ja-JP" altLang="en-US" dirty="0"/>
              <a:t>狂犬病予防接種及び混合ワクチン予防接種が未実施、不妊手術が未実施、攻撃的な性格等</a:t>
            </a:r>
            <a:endParaRPr kumimoji="1" lang="en-US" altLang="ja-JP" dirty="0"/>
          </a:p>
        </p:txBody>
      </p:sp>
      <p:sp>
        <p:nvSpPr>
          <p:cNvPr id="11" name="楕円 10"/>
          <p:cNvSpPr/>
          <p:nvPr/>
        </p:nvSpPr>
        <p:spPr>
          <a:xfrm>
            <a:off x="5146300" y="2807258"/>
            <a:ext cx="2214798" cy="915864"/>
          </a:xfrm>
          <a:prstGeom prst="ellipse">
            <a:avLst/>
          </a:prstGeom>
          <a:ln/>
          <a:effectLst>
            <a:softEdge rad="31750"/>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sp>
        <p:nvSpPr>
          <p:cNvPr id="384" name="正方形/長方形 383"/>
          <p:cNvSpPr/>
          <p:nvPr/>
        </p:nvSpPr>
        <p:spPr>
          <a:xfrm>
            <a:off x="5086489" y="2915100"/>
            <a:ext cx="2359492" cy="760355"/>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b="1" dirty="0" err="1">
                <a:solidFill>
                  <a:schemeClr val="bg1"/>
                </a:solidFill>
                <a:latin typeface="HGP創英角ﾎﾟｯﾌﾟ体" panose="040B0A00000000000000" pitchFamily="50" charset="-128"/>
                <a:ea typeface="HGP創英角ﾎﾟｯﾌﾟ体" panose="040B0A00000000000000" pitchFamily="50" charset="-128"/>
              </a:rPr>
              <a:t>わんちゃん</a:t>
            </a:r>
            <a:r>
              <a:rPr kumimoji="1" lang="ja-JP" altLang="en-US" b="1" dirty="0">
                <a:solidFill>
                  <a:schemeClr val="bg1"/>
                </a:solidFill>
                <a:latin typeface="HGP創英角ﾎﾟｯﾌﾟ体" panose="040B0A00000000000000" pitchFamily="50" charset="-128"/>
                <a:ea typeface="HGP創英角ﾎﾟｯﾌﾟ体" panose="040B0A00000000000000" pitchFamily="50" charset="-128"/>
              </a:rPr>
              <a:t>、飼い主</a:t>
            </a:r>
            <a:endParaRPr kumimoji="1" lang="en-US" altLang="ja-JP" b="1" dirty="0">
              <a:solidFill>
                <a:schemeClr val="bg1"/>
              </a:solidFill>
              <a:latin typeface="HGP創英角ﾎﾟｯﾌﾟ体" panose="040B0A00000000000000" pitchFamily="50" charset="-128"/>
              <a:ea typeface="HGP創英角ﾎﾟｯﾌﾟ体" panose="040B0A00000000000000" pitchFamily="50" charset="-128"/>
            </a:endParaRPr>
          </a:p>
          <a:p>
            <a:pPr algn="ctr"/>
            <a:r>
              <a:rPr kumimoji="1" lang="ja-JP" altLang="en-US" sz="2000" b="1" dirty="0">
                <a:solidFill>
                  <a:schemeClr val="bg1"/>
                </a:solidFill>
                <a:latin typeface="HGP創英角ﾎﾟｯﾌﾟ体" panose="040B0A00000000000000" pitchFamily="50" charset="-128"/>
                <a:ea typeface="HGP創英角ﾎﾟｯﾌﾟ体" panose="040B0A00000000000000" pitchFamily="50" charset="-128"/>
              </a:rPr>
              <a:t>１０ペアまで</a:t>
            </a:r>
          </a:p>
        </p:txBody>
      </p:sp>
      <p:sp>
        <p:nvSpPr>
          <p:cNvPr id="385" name="テキスト プレースホルダー 181"/>
          <p:cNvSpPr>
            <a:spLocks noGrp="1"/>
          </p:cNvSpPr>
          <p:nvPr>
            <p:ph type="body" sz="quarter" idx="10"/>
          </p:nvPr>
        </p:nvSpPr>
        <p:spPr>
          <a:xfrm>
            <a:off x="5120834" y="1989860"/>
            <a:ext cx="2071009" cy="605538"/>
          </a:xfrm>
        </p:spPr>
        <p:txBody>
          <a:bodyPr>
            <a:normAutofit/>
          </a:bodyPr>
          <a:lstStyle/>
          <a:p>
            <a:r>
              <a:rPr kumimoji="1" lang="ja-JP" altLang="en-US" sz="1400" dirty="0"/>
              <a:t>詳細は市</a:t>
            </a:r>
            <a:r>
              <a:rPr kumimoji="1" lang="en-US" altLang="ja-JP" sz="1400" dirty="0"/>
              <a:t>HP</a:t>
            </a:r>
            <a:r>
              <a:rPr kumimoji="1" lang="ja-JP" altLang="en-US" sz="1400" dirty="0"/>
              <a:t>を</a:t>
            </a:r>
            <a:endParaRPr kumimoji="1" lang="en-US" altLang="ja-JP" sz="1400" dirty="0"/>
          </a:p>
          <a:p>
            <a:r>
              <a:rPr kumimoji="1" lang="ja-JP" altLang="en-US" sz="1400" dirty="0"/>
              <a:t>ご確認ください</a:t>
            </a:r>
          </a:p>
        </p:txBody>
      </p:sp>
      <p:sp>
        <p:nvSpPr>
          <p:cNvPr id="386" name="テキスト ボックス 385"/>
          <p:cNvSpPr txBox="1"/>
          <p:nvPr/>
        </p:nvSpPr>
        <p:spPr>
          <a:xfrm>
            <a:off x="2726517" y="7135535"/>
            <a:ext cx="4600211" cy="369332"/>
          </a:xfrm>
          <a:prstGeom prst="rect">
            <a:avLst/>
          </a:prstGeom>
          <a:noFill/>
        </p:spPr>
        <p:txBody>
          <a:bodyPr wrap="square" rtlCol="0">
            <a:spAutoFit/>
          </a:bodyPr>
          <a:lstStyle/>
          <a:p>
            <a:r>
              <a:rPr kumimoji="1" lang="ja-JP" altLang="en-US" sz="1400" b="1" dirty="0">
                <a:solidFill>
                  <a:srgbClr val="DF4A0F"/>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400" b="1" dirty="0">
                <a:solidFill>
                  <a:srgbClr val="752E27"/>
                </a:solidFill>
                <a:latin typeface="メイリオ" panose="020B0604030504040204" pitchFamily="50" charset="-128"/>
                <a:ea typeface="メイリオ" panose="020B0604030504040204" pitchFamily="50" charset="-128"/>
                <a:cs typeface="メイリオ" panose="020B0604030504040204" pitchFamily="50" charset="-128"/>
              </a:rPr>
              <a:t>講師</a:t>
            </a:r>
            <a:r>
              <a:rPr kumimoji="1" lang="ja-JP" altLang="en-US" sz="1600" b="1" dirty="0">
                <a:solidFill>
                  <a:srgbClr val="752E27"/>
                </a:solidFill>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b="1" dirty="0">
                <a:solidFill>
                  <a:srgbClr val="752E27"/>
                </a:solidFill>
                <a:latin typeface="メイリオ" panose="020B0604030504040204" pitchFamily="50" charset="-128"/>
                <a:ea typeface="メイリオ" panose="020B0604030504040204" pitchFamily="50" charset="-128"/>
                <a:cs typeface="メイリオ" panose="020B0604030504040204" pitchFamily="50" charset="-128"/>
              </a:rPr>
              <a:t>狩野 誠</a:t>
            </a:r>
            <a:r>
              <a:rPr lang="ja-JP" altLang="en-US" b="1" dirty="0">
                <a:solidFill>
                  <a:srgbClr val="752E27"/>
                </a:solidFill>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1400" b="1" dirty="0">
                <a:solidFill>
                  <a:srgbClr val="752E27"/>
                </a:solidFill>
                <a:latin typeface="メイリオ" panose="020B0604030504040204" pitchFamily="50" charset="-128"/>
                <a:ea typeface="メイリオ" panose="020B0604030504040204" pitchFamily="50" charset="-128"/>
                <a:cs typeface="メイリオ" panose="020B0604030504040204" pitchFamily="50" charset="-128"/>
              </a:rPr>
              <a:t>先生</a:t>
            </a:r>
          </a:p>
        </p:txBody>
      </p:sp>
      <p:sp>
        <p:nvSpPr>
          <p:cNvPr id="47" name="テキスト プレースホルダー 411"/>
          <p:cNvSpPr>
            <a:spLocks noGrp="1"/>
          </p:cNvSpPr>
          <p:nvPr>
            <p:ph type="body" sz="quarter" idx="21"/>
          </p:nvPr>
        </p:nvSpPr>
        <p:spPr>
          <a:xfrm>
            <a:off x="995751" y="4237636"/>
            <a:ext cx="4360985" cy="463477"/>
          </a:xfrm>
        </p:spPr>
        <p:txBody>
          <a:bodyPr/>
          <a:lstStyle/>
          <a:p>
            <a:r>
              <a:rPr kumimoji="1" lang="ja-JP" altLang="en-US" sz="2000" dirty="0"/>
              <a:t>（</a:t>
            </a:r>
            <a:r>
              <a:rPr kumimoji="1" lang="zh-TW" altLang="en-US" sz="2000" dirty="0"/>
              <a:t>群馬県沼田市西倉内町</a:t>
            </a:r>
            <a:r>
              <a:rPr kumimoji="1" lang="en-US" altLang="zh-TW" sz="2000" dirty="0"/>
              <a:t>594</a:t>
            </a:r>
            <a:r>
              <a:rPr kumimoji="1" lang="zh-TW" altLang="en-US" sz="2000" dirty="0"/>
              <a:t>番地</a:t>
            </a:r>
            <a:r>
              <a:rPr kumimoji="1" lang="ja-JP" altLang="en-US" sz="2000" dirty="0"/>
              <a:t>）</a:t>
            </a:r>
          </a:p>
        </p:txBody>
      </p:sp>
      <p:pic>
        <p:nvPicPr>
          <p:cNvPr id="12" name="図 11"/>
          <p:cNvPicPr>
            <a:picLocks noChangeAspect="1"/>
          </p:cNvPicPr>
          <p:nvPr/>
        </p:nvPicPr>
        <p:blipFill rotWithShape="1">
          <a:blip r:embed="rId5" cstate="print">
            <a:extLst>
              <a:ext uri="{28A0092B-C50C-407E-A947-70E740481C1C}">
                <a14:useLocalDpi xmlns:a14="http://schemas.microsoft.com/office/drawing/2010/main" val="0"/>
              </a:ext>
            </a:extLst>
          </a:blip>
          <a:srcRect l="5230" t="31766" r="19867" b="32637"/>
          <a:stretch/>
        </p:blipFill>
        <p:spPr>
          <a:xfrm>
            <a:off x="2866100" y="1825564"/>
            <a:ext cx="2349102" cy="1674489"/>
          </a:xfrm>
          <a:prstGeom prst="ellipse">
            <a:avLst/>
          </a:prstGeom>
          <a:ln>
            <a:noFill/>
          </a:ln>
          <a:effectLst>
            <a:softEdge rad="112500"/>
          </a:effectLst>
        </p:spPr>
      </p:pic>
      <p:sp>
        <p:nvSpPr>
          <p:cNvPr id="8" name="テキスト ボックス 7">
            <a:extLst>
              <a:ext uri="{FF2B5EF4-FFF2-40B4-BE49-F238E27FC236}">
                <a16:creationId xmlns:a16="http://schemas.microsoft.com/office/drawing/2014/main" id="{5B83B560-F540-73B3-4A55-605302724E8F}"/>
              </a:ext>
            </a:extLst>
          </p:cNvPr>
          <p:cNvSpPr txBox="1"/>
          <p:nvPr/>
        </p:nvSpPr>
        <p:spPr>
          <a:xfrm>
            <a:off x="5700910" y="3818639"/>
            <a:ext cx="677108" cy="1050697"/>
          </a:xfrm>
          <a:prstGeom prst="rect">
            <a:avLst/>
          </a:prstGeom>
          <a:noFill/>
        </p:spPr>
        <p:txBody>
          <a:bodyPr vert="eaVert" wrap="square" rtlCol="0">
            <a:spAutoFit/>
          </a:bodyPr>
          <a:lstStyle/>
          <a:p>
            <a:r>
              <a:rPr kumimoji="1" lang="ja-JP" altLang="en-US" sz="1600" dirty="0">
                <a:solidFill>
                  <a:srgbClr val="752E27"/>
                </a:solidFill>
              </a:rPr>
              <a:t>申込みフォーム</a:t>
            </a:r>
          </a:p>
        </p:txBody>
      </p:sp>
      <p:sp>
        <p:nvSpPr>
          <p:cNvPr id="36" name="テキスト ボックス 47">
            <a:extLst>
              <a:ext uri="{FF2B5EF4-FFF2-40B4-BE49-F238E27FC236}">
                <a16:creationId xmlns:a16="http://schemas.microsoft.com/office/drawing/2014/main" id="{4634455C-EC95-4877-A99D-B6D7933DE84D}"/>
              </a:ext>
            </a:extLst>
          </p:cNvPr>
          <p:cNvSpPr txBox="1"/>
          <p:nvPr/>
        </p:nvSpPr>
        <p:spPr>
          <a:xfrm>
            <a:off x="2763667" y="8466292"/>
            <a:ext cx="4409440" cy="1005840"/>
          </a:xfrm>
          <a:prstGeom prst="rect">
            <a:avLst/>
          </a:prstGeom>
          <a:noFill/>
        </p:spPr>
        <p:txBody>
          <a:bodyPr wrap="square" rtlCol="0">
            <a:spAutoFit/>
          </a:bodyPr>
          <a:lstStyle/>
          <a:p>
            <a:pPr>
              <a:spcAft>
                <a:spcPts val="0"/>
              </a:spcAft>
            </a:pPr>
            <a:r>
              <a:rPr lang="ja-JP" sz="1100" kern="1200" dirty="0">
                <a:solidFill>
                  <a:srgbClr val="FF0000"/>
                </a:solidFill>
                <a:effectLst/>
                <a:latin typeface="ＭＳ Ｐゴシック" panose="020B0600070205080204" pitchFamily="50" charset="-128"/>
                <a:ea typeface="メイリオ" panose="020B0604030504040204" pitchFamily="50" charset="-128"/>
                <a:cs typeface="メイリオ" panose="020B0604030504040204" pitchFamily="50" charset="-128"/>
              </a:rPr>
              <a:t>愛玩動物看護師</a:t>
            </a:r>
            <a:r>
              <a:rPr lang="en-US" sz="1100" kern="1200" dirty="0">
                <a:solidFill>
                  <a:srgbClr val="FF0000"/>
                </a:solidFill>
                <a:effectLst/>
                <a:latin typeface="ＭＳ Ｐゴシック" panose="020B0600070205080204" pitchFamily="50" charset="-128"/>
                <a:ea typeface="メイリオ" panose="020B0604030504040204" pitchFamily="50" charset="-128"/>
                <a:cs typeface="メイリオ" panose="020B0604030504040204" pitchFamily="50" charset="-128"/>
              </a:rPr>
              <a:t>(</a:t>
            </a:r>
            <a:r>
              <a:rPr lang="ja-JP" sz="1100" kern="1200" dirty="0">
                <a:solidFill>
                  <a:srgbClr val="FF0000"/>
                </a:solidFill>
                <a:effectLst/>
                <a:latin typeface="ＭＳ Ｐゴシック" panose="020B0600070205080204" pitchFamily="50" charset="-128"/>
                <a:ea typeface="メイリオ" panose="020B0604030504040204" pitchFamily="50" charset="-128"/>
                <a:cs typeface="メイリオ" panose="020B0604030504040204" pitchFamily="50" charset="-128"/>
              </a:rPr>
              <a:t>国家資格</a:t>
            </a:r>
            <a:r>
              <a:rPr lang="en-US" sz="1100" kern="1200" dirty="0">
                <a:solidFill>
                  <a:srgbClr val="FF0000"/>
                </a:solidFill>
                <a:effectLst/>
                <a:latin typeface="ＭＳ Ｐゴシック" panose="020B0600070205080204" pitchFamily="50" charset="-128"/>
                <a:ea typeface="メイリオ" panose="020B0604030504040204" pitchFamily="50" charset="-128"/>
                <a:cs typeface="メイリオ" panose="020B0604030504040204" pitchFamily="50" charset="-128"/>
              </a:rPr>
              <a:t>)</a:t>
            </a:r>
            <a:r>
              <a:rPr kumimoji="1" lang="ja-JP" sz="1100" kern="1200" dirty="0" err="1">
                <a:solidFill>
                  <a:srgbClr val="FF0000"/>
                </a:solidFill>
                <a:effectLst/>
                <a:latin typeface="ＭＳ Ｐゴシック" panose="020B0600070205080204" pitchFamily="50" charset="-128"/>
                <a:ea typeface="メイリオ" panose="020B0604030504040204" pitchFamily="50" charset="-128"/>
                <a:cs typeface="メイリオ" panose="020B0604030504040204" pitchFamily="50" charset="-128"/>
              </a:rPr>
              <a:t>、</a:t>
            </a:r>
            <a:r>
              <a:rPr lang="ja-JP" sz="1100" kern="1200" dirty="0">
                <a:solidFill>
                  <a:srgbClr val="FF0000"/>
                </a:solidFill>
                <a:effectLst/>
                <a:latin typeface="ＭＳ Ｐゴシック" panose="020B0600070205080204" pitchFamily="50" charset="-128"/>
                <a:ea typeface="メイリオ" panose="020B0604030504040204" pitchFamily="50" charset="-128"/>
                <a:cs typeface="メイリオ" panose="020B0604030504040204" pitchFamily="50" charset="-128"/>
              </a:rPr>
              <a:t>日本動物病院協会</a:t>
            </a:r>
            <a:r>
              <a:rPr lang="en-US" sz="1100" kern="1200" dirty="0">
                <a:solidFill>
                  <a:srgbClr val="FF0000"/>
                </a:solidFill>
                <a:effectLst/>
                <a:latin typeface="ＭＳ Ｐゴシック" panose="020B0600070205080204" pitchFamily="50" charset="-128"/>
                <a:ea typeface="メイリオ" panose="020B0604030504040204" pitchFamily="50" charset="-128"/>
                <a:cs typeface="メイリオ" panose="020B0604030504040204" pitchFamily="50" charset="-128"/>
              </a:rPr>
              <a:t>(JAHA)</a:t>
            </a:r>
            <a:r>
              <a:rPr lang="ja-JP" sz="1100" kern="1200" dirty="0">
                <a:solidFill>
                  <a:srgbClr val="FF0000"/>
                </a:solidFill>
                <a:effectLst/>
                <a:latin typeface="ＭＳ Ｐゴシック" panose="020B0600070205080204" pitchFamily="50" charset="-128"/>
                <a:ea typeface="メイリオ" panose="020B0604030504040204" pitchFamily="50" charset="-128"/>
                <a:cs typeface="メイリオ" panose="020B0604030504040204" pitchFamily="50" charset="-128"/>
              </a:rPr>
              <a:t>認定　家庭</a:t>
            </a:r>
            <a:r>
              <a:rPr kumimoji="1" lang="ja-JP" sz="1100" kern="1200" dirty="0">
                <a:solidFill>
                  <a:srgbClr val="FF0000"/>
                </a:solidFill>
                <a:effectLst/>
                <a:latin typeface="ＭＳ Ｐゴシック" panose="020B0600070205080204" pitchFamily="50" charset="-128"/>
                <a:ea typeface="メイリオ" panose="020B0604030504040204" pitchFamily="50" charset="-128"/>
                <a:cs typeface="メイリオ" panose="020B0604030504040204" pitchFamily="50" charset="-128"/>
              </a:rPr>
              <a:t>犬しつけ方インストラクター等</a:t>
            </a:r>
            <a:endParaRPr 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37" name="テキスト ボックス 356">
            <a:extLst>
              <a:ext uri="{FF2B5EF4-FFF2-40B4-BE49-F238E27FC236}">
                <a16:creationId xmlns:a16="http://schemas.microsoft.com/office/drawing/2014/main" id="{13E1BB83-FA72-4AE9-BCE3-B0B53C3FA682}"/>
              </a:ext>
            </a:extLst>
          </p:cNvPr>
          <p:cNvSpPr txBox="1"/>
          <p:nvPr/>
        </p:nvSpPr>
        <p:spPr>
          <a:xfrm>
            <a:off x="2690128" y="9140375"/>
            <a:ext cx="4409440" cy="904875"/>
          </a:xfrm>
          <a:prstGeom prst="rect">
            <a:avLst/>
          </a:prstGeom>
          <a:noFill/>
        </p:spPr>
        <p:txBody>
          <a:bodyPr wrap="square" rtlCol="0">
            <a:noAutofit/>
          </a:bodyPr>
          <a:lstStyle/>
          <a:p>
            <a:pPr>
              <a:spcAft>
                <a:spcPts val="0"/>
              </a:spcAft>
            </a:pPr>
            <a:r>
              <a:rPr kumimoji="1" lang="ja-JP" sz="1100" kern="1200" dirty="0">
                <a:solidFill>
                  <a:srgbClr val="752E27"/>
                </a:solidFill>
                <a:effectLst/>
                <a:latin typeface="ＭＳ Ｐゴシック" panose="020B0600070205080204" pitchFamily="50" charset="-128"/>
                <a:ea typeface="メイリオ" panose="020B0604030504040204" pitchFamily="50" charset="-128"/>
                <a:cs typeface="メイリオ" panose="020B0604030504040204" pitchFamily="50" charset="-128"/>
              </a:rPr>
              <a:t>お水、マナー袋、ドライフードまたはおやつ、おもちゃ（音の出るものが好ましい）</a:t>
            </a:r>
            <a:endParaRPr 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pic>
        <p:nvPicPr>
          <p:cNvPr id="9" name="図 8">
            <a:extLst>
              <a:ext uri="{FF2B5EF4-FFF2-40B4-BE49-F238E27FC236}">
                <a16:creationId xmlns:a16="http://schemas.microsoft.com/office/drawing/2014/main" id="{A1B4A94E-6FFC-4121-B8B1-56E902C48FB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51431" y="3797448"/>
            <a:ext cx="737058" cy="737058"/>
          </a:xfrm>
          <a:prstGeom prst="rect">
            <a:avLst/>
          </a:prstGeom>
        </p:spPr>
      </p:pic>
    </p:spTree>
    <p:extLst>
      <p:ext uri="{BB962C8B-B14F-4D97-AF65-F5344CB8AC3E}">
        <p14:creationId xmlns:p14="http://schemas.microsoft.com/office/powerpoint/2010/main" val="171187661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826</TotalTime>
  <Words>304</Words>
  <Application>Microsoft Office PowerPoint</Application>
  <PresentationFormat>ユーザー設定</PresentationFormat>
  <Paragraphs>25</Paragraphs>
  <Slides>1</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vt:i4>
      </vt:variant>
    </vt:vector>
  </HeadingPairs>
  <TitlesOfParts>
    <vt:vector size="9" baseType="lpstr">
      <vt:lpstr>HGP創英角ﾎﾟｯﾌﾟ体</vt:lpstr>
      <vt:lpstr>HGP明朝E</vt:lpstr>
      <vt:lpstr>ＭＳ Ｐゴシック</vt:lpstr>
      <vt:lpstr>メイリオ</vt:lpstr>
      <vt:lpstr>Arial</vt:lpstr>
      <vt:lpstr>Calibri</vt:lpstr>
      <vt:lpstr>Calibri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永山 健司</dc:creator>
  <cp:lastModifiedBy>角田　亜沙美</cp:lastModifiedBy>
  <cp:revision>78</cp:revision>
  <cp:lastPrinted>2026-07-21T00:02:05Z</cp:lastPrinted>
  <dcterms:created xsi:type="dcterms:W3CDTF">2015-09-01T09:28:28Z</dcterms:created>
  <dcterms:modified xsi:type="dcterms:W3CDTF">2026-07-23T00:20:39Z</dcterms:modified>
</cp:coreProperties>
</file>